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84" r:id="rId4"/>
    <p:sldMasterId id="2147483696" r:id="rId5"/>
  </p:sldMasterIdLst>
  <p:notesMasterIdLst>
    <p:notesMasterId r:id="rId40"/>
  </p:notesMasterIdLst>
  <p:handoutMasterIdLst>
    <p:handoutMasterId r:id="rId41"/>
  </p:handoutMasterIdLst>
  <p:sldIdLst>
    <p:sldId id="256" r:id="rId6"/>
    <p:sldId id="574" r:id="rId7"/>
    <p:sldId id="599" r:id="rId8"/>
    <p:sldId id="575" r:id="rId9"/>
    <p:sldId id="576" r:id="rId10"/>
    <p:sldId id="577" r:id="rId11"/>
    <p:sldId id="600" r:id="rId12"/>
    <p:sldId id="301" r:id="rId13"/>
    <p:sldId id="601" r:id="rId14"/>
    <p:sldId id="290" r:id="rId15"/>
    <p:sldId id="292" r:id="rId16"/>
    <p:sldId id="568" r:id="rId17"/>
    <p:sldId id="595" r:id="rId18"/>
    <p:sldId id="596" r:id="rId19"/>
    <p:sldId id="303" r:id="rId20"/>
    <p:sldId id="594" r:id="rId21"/>
    <p:sldId id="302" r:id="rId22"/>
    <p:sldId id="602" r:id="rId23"/>
    <p:sldId id="293" r:id="rId24"/>
    <p:sldId id="299" r:id="rId25"/>
    <p:sldId id="572" r:id="rId26"/>
    <p:sldId id="571" r:id="rId27"/>
    <p:sldId id="570" r:id="rId28"/>
    <p:sldId id="597" r:id="rId29"/>
    <p:sldId id="598" r:id="rId30"/>
    <p:sldId id="295" r:id="rId31"/>
    <p:sldId id="569" r:id="rId32"/>
    <p:sldId id="603" r:id="rId33"/>
    <p:sldId id="318" r:id="rId34"/>
    <p:sldId id="313" r:id="rId35"/>
    <p:sldId id="311" r:id="rId36"/>
    <p:sldId id="317" r:id="rId37"/>
    <p:sldId id="296" r:id="rId38"/>
    <p:sldId id="259" r:id="rId39"/>
  </p:sldIdLst>
  <p:sldSz cx="12192000" cy="6858000"/>
  <p:notesSz cx="6799263" cy="9929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berta Bassan" initials="RB" lastIdx="2" clrIdx="0">
    <p:extLst>
      <p:ext uri="{19B8F6BF-5375-455C-9EA6-DF929625EA0E}">
        <p15:presenceInfo xmlns:p15="http://schemas.microsoft.com/office/powerpoint/2012/main" xmlns="" userId="S::roberta.bassan_sinloc.com#ext#@sinlocpadova.onmicrosoft.com::ea221362-f679-4dfc-b524-31c7dcb1a82b" providerId="AD"/>
      </p:ext>
    </p:extLst>
  </p:cmAuthor>
  <p:cmAuthor id="2" name="Augusta Clérisse" initials="AC" lastIdx="2" clrIdx="1">
    <p:extLst>
      <p:ext uri="{19B8F6BF-5375-455C-9EA6-DF929625EA0E}">
        <p15:presenceInfo xmlns:p15="http://schemas.microsoft.com/office/powerpoint/2012/main" xmlns="" userId="S::augusta.clerisse_r2msolution.com#ext#@sinlocpadova.onmicrosoft.com::127c80d8-b39f-4b04-97c4-796670eec29d" providerId="AD"/>
      </p:ext>
    </p:extLst>
  </p:cmAuthor>
  <p:cmAuthor id="3" name="Felipe Del Busto" initials="FDB" lastIdx="1" clrIdx="2">
    <p:extLst>
      <p:ext uri="{19B8F6BF-5375-455C-9EA6-DF929625EA0E}">
        <p15:presenceInfo xmlns:p15="http://schemas.microsoft.com/office/powerpoint/2012/main" xmlns="" userId="S::dfbusto@fcirce.es::9eee239a-19d3-4e96-81ab-4aac30d5fb71" providerId="AD"/>
      </p:ext>
    </p:extLst>
  </p:cmAuthor>
  <p:cmAuthor id="4" name="Alessandra Montanelli" initials="AM" lastIdx="3" clrIdx="3">
    <p:extLst>
      <p:ext uri="{19B8F6BF-5375-455C-9EA6-DF929625EA0E}">
        <p15:presenceInfo xmlns:p15="http://schemas.microsoft.com/office/powerpoint/2012/main" xmlns="" userId="S-1-5-21-883899468-3357297050-192393120-1265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6E4C5"/>
    <a:srgbClr val="9AD2D6"/>
    <a:srgbClr val="FFFFFF"/>
    <a:srgbClr val="72BB6F"/>
    <a:srgbClr val="1E5B7F"/>
    <a:srgbClr val="E66C37"/>
    <a:srgbClr val="6B007B"/>
    <a:srgbClr val="12239E"/>
    <a:srgbClr val="118DFF"/>
    <a:srgbClr val="CFE8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Stile medio 1 - Colore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A111915-BE36-4E01-A7E5-04B1672EAD32}" styleName="Stile chiaro 2 - Colore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012ECD-51FC-41F1-AA8D-1B2483CD663E}" styleName="Stile chiaro 2 - Colore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46F890A9-2807-4EBB-B81D-B2AA78EC7F39}" styleName="Stile scuro 2 - Colore 5/Colore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E3FDE45-AF77-4B5C-9715-49D594BDF05E}" styleName="Stile chiaro 1 - Colore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FABFCF23-3B69-468F-B69F-88F6DE6A72F2}" styleName="Stile medio 1 - Colore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53" autoAdjust="0"/>
    <p:restoredTop sz="94660"/>
  </p:normalViewPr>
  <p:slideViewPr>
    <p:cSldViewPr snapToGrid="0">
      <p:cViewPr>
        <p:scale>
          <a:sx n="80" d="100"/>
          <a:sy n="80" d="100"/>
        </p:scale>
        <p:origin x="-90" y="222"/>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xmlns="" id="{8D694CD5-F874-6F48-B584-D2332581236A}"/>
              </a:ext>
            </a:extLst>
          </p:cNvPr>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it-IT"/>
          </a:p>
        </p:txBody>
      </p:sp>
      <p:sp>
        <p:nvSpPr>
          <p:cNvPr id="3" name="Segnaposto data 2">
            <a:extLst>
              <a:ext uri="{FF2B5EF4-FFF2-40B4-BE49-F238E27FC236}">
                <a16:creationId xmlns:a16="http://schemas.microsoft.com/office/drawing/2014/main" xmlns="" id="{D8FC22DF-28CC-2749-9547-E080987BAA5F}"/>
              </a:ext>
            </a:extLst>
          </p:cNvPr>
          <p:cNvSpPr>
            <a:spLocks noGrp="1"/>
          </p:cNvSpPr>
          <p:nvPr>
            <p:ph type="dt" sz="quarter" idx="1"/>
          </p:nvPr>
        </p:nvSpPr>
        <p:spPr>
          <a:xfrm>
            <a:off x="3851342" y="0"/>
            <a:ext cx="2946347" cy="498215"/>
          </a:xfrm>
          <a:prstGeom prst="rect">
            <a:avLst/>
          </a:prstGeom>
        </p:spPr>
        <p:txBody>
          <a:bodyPr vert="horz" lIns="91440" tIns="45720" rIns="91440" bIns="45720" rtlCol="0"/>
          <a:lstStyle>
            <a:lvl1pPr algn="r">
              <a:defRPr sz="1200"/>
            </a:lvl1pPr>
          </a:lstStyle>
          <a:p>
            <a:fld id="{CA4AF9BC-2BE7-CC42-8C72-B4A773D07BCE}" type="datetimeFigureOut">
              <a:rPr lang="it-IT" smtClean="0"/>
              <a:t>23/11/2020</a:t>
            </a:fld>
            <a:endParaRPr lang="it-IT"/>
          </a:p>
        </p:txBody>
      </p:sp>
      <p:sp>
        <p:nvSpPr>
          <p:cNvPr id="4" name="Segnaposto piè di pagina 3">
            <a:extLst>
              <a:ext uri="{FF2B5EF4-FFF2-40B4-BE49-F238E27FC236}">
                <a16:creationId xmlns:a16="http://schemas.microsoft.com/office/drawing/2014/main" xmlns="" id="{73B44BC8-6FAE-9147-9F23-43F891BBFA32}"/>
              </a:ext>
            </a:extLst>
          </p:cNvPr>
          <p:cNvSpPr>
            <a:spLocks noGrp="1"/>
          </p:cNvSpPr>
          <p:nvPr>
            <p:ph type="ftr" sz="quarter" idx="2"/>
          </p:nvPr>
        </p:nvSpPr>
        <p:spPr>
          <a:xfrm>
            <a:off x="0" y="9431600"/>
            <a:ext cx="2946347" cy="498214"/>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a:extLst>
              <a:ext uri="{FF2B5EF4-FFF2-40B4-BE49-F238E27FC236}">
                <a16:creationId xmlns:a16="http://schemas.microsoft.com/office/drawing/2014/main" xmlns="" id="{74217448-8F78-654C-98D6-6352BC5BDB88}"/>
              </a:ext>
            </a:extLst>
          </p:cNvPr>
          <p:cNvSpPr>
            <a:spLocks noGrp="1"/>
          </p:cNvSpPr>
          <p:nvPr>
            <p:ph type="sldNum" sz="quarter" idx="3"/>
          </p:nvPr>
        </p:nvSpPr>
        <p:spPr>
          <a:xfrm>
            <a:off x="3851342" y="9431600"/>
            <a:ext cx="2946347" cy="498214"/>
          </a:xfrm>
          <a:prstGeom prst="rect">
            <a:avLst/>
          </a:prstGeom>
        </p:spPr>
        <p:txBody>
          <a:bodyPr vert="horz" lIns="91440" tIns="45720" rIns="91440" bIns="45720" rtlCol="0" anchor="b"/>
          <a:lstStyle>
            <a:lvl1pPr algn="r">
              <a:defRPr sz="1200"/>
            </a:lvl1pPr>
          </a:lstStyle>
          <a:p>
            <a:fld id="{126C8F80-0CA5-7544-8000-C10437D51B20}" type="slidenum">
              <a:rPr lang="it-IT" smtClean="0"/>
              <a:t>‹N›</a:t>
            </a:fld>
            <a:endParaRPr lang="it-IT"/>
          </a:p>
        </p:txBody>
      </p:sp>
    </p:spTree>
    <p:extLst>
      <p:ext uri="{BB962C8B-B14F-4D97-AF65-F5344CB8AC3E}">
        <p14:creationId xmlns:p14="http://schemas.microsoft.com/office/powerpoint/2010/main" val="9479959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en-GB"/>
          </a:p>
        </p:txBody>
      </p:sp>
      <p:sp>
        <p:nvSpPr>
          <p:cNvPr id="3" name="Segnaposto data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45BCAEC9-4AA6-E243-986B-B77FCAB5DE0A}" type="datetimeFigureOut">
              <a:rPr lang="en-GB" smtClean="0"/>
              <a:t>23/11/2020</a:t>
            </a:fld>
            <a:endParaRPr lang="en-GB"/>
          </a:p>
        </p:txBody>
      </p:sp>
      <p:sp>
        <p:nvSpPr>
          <p:cNvPr id="4" name="Segnaposto immagine diapositiva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en-GB"/>
          </a:p>
        </p:txBody>
      </p:sp>
      <p:sp>
        <p:nvSpPr>
          <p:cNvPr id="5" name="Segnaposto note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6" name="Segnaposto piè di pagina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en-GB"/>
          </a:p>
        </p:txBody>
      </p:sp>
      <p:sp>
        <p:nvSpPr>
          <p:cNvPr id="7" name="Segnaposto numero diapositiva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2C1ABECF-FC49-5D4A-8936-F4DBC10CF73B}" type="slidenum">
              <a:rPr lang="en-GB" smtClean="0"/>
              <a:t>‹N›</a:t>
            </a:fld>
            <a:endParaRPr lang="en-GB"/>
          </a:p>
        </p:txBody>
      </p:sp>
    </p:spTree>
    <p:extLst>
      <p:ext uri="{BB962C8B-B14F-4D97-AF65-F5344CB8AC3E}">
        <p14:creationId xmlns:p14="http://schemas.microsoft.com/office/powerpoint/2010/main" val="9791447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ec.europa.eu/regional_policy/en/policy/themes/outermost-regions/"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trade.ec.europa.eu/tradehelp/overseas-countries-and-territories"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607504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GB"/>
          </a:p>
        </p:txBody>
      </p:sp>
      <p:sp>
        <p:nvSpPr>
          <p:cNvPr id="4" name="Segnaposto numero diapositiva 3"/>
          <p:cNvSpPr>
            <a:spLocks noGrp="1"/>
          </p:cNvSpPr>
          <p:nvPr>
            <p:ph type="sldNum" sz="quarter" idx="5"/>
          </p:nvPr>
        </p:nvSpPr>
        <p:spPr/>
        <p:txBody>
          <a:bodyPr/>
          <a:lstStyle/>
          <a:p>
            <a:fld id="{2C1ABECF-FC49-5D4A-8936-F4DBC10CF73B}" type="slidenum">
              <a:rPr lang="en-GB" smtClean="0"/>
              <a:t>10</a:t>
            </a:fld>
            <a:endParaRPr lang="en-GB"/>
          </a:p>
        </p:txBody>
      </p:sp>
    </p:spTree>
    <p:extLst>
      <p:ext uri="{BB962C8B-B14F-4D97-AF65-F5344CB8AC3E}">
        <p14:creationId xmlns:p14="http://schemas.microsoft.com/office/powerpoint/2010/main" val="37718591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5040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otas 1">
            <a:extLst>
              <a:ext uri="{FF2B5EF4-FFF2-40B4-BE49-F238E27FC236}">
                <a16:creationId xmlns:a16="http://schemas.microsoft.com/office/drawing/2014/main" xmlns="" id="{B4E8691F-7F99-4381-991E-0B37912B9A87}"/>
              </a:ext>
            </a:extLst>
          </p:cNvPr>
          <p:cNvSpPr>
            <a:spLocks noGrp="1"/>
          </p:cNvSpPr>
          <p:nvPr>
            <p:ph type="body" idx="1"/>
          </p:nvPr>
        </p:nvSpPr>
        <p:spPr/>
        <p:txBody>
          <a:bodyPr/>
          <a:lstStyle/>
          <a:p>
            <a:pPr marL="342900" lvl="0" indent="-342900" algn="just">
              <a:lnSpc>
                <a:spcPct val="107000"/>
              </a:lnSpc>
              <a:buFont typeface="Symbol" panose="05050102010706020507" pitchFamily="18" charset="2"/>
              <a:buChar char=""/>
            </a:pPr>
            <a:r>
              <a:rPr lang="en-US" sz="1800">
                <a:effectLst/>
                <a:latin typeface="Trebuchet MS" panose="020B0603020202020204" pitchFamily="34" charset="0"/>
                <a:ea typeface="Calibri" panose="020F0502020204030204" pitchFamily="34" charset="0"/>
                <a:cs typeface="Times New Roman" panose="02020603050405020304" pitchFamily="18" charset="0"/>
              </a:rPr>
              <a:t>on an island belonging to one of the Member States of the European Union, including their outermost regions but excluding Overseas Countries and Territories which belong to a Member State but do not form part of the EU territory ;</a:t>
            </a:r>
            <a:endParaRPr lang="es-ES" sz="18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en-US" sz="1800">
                <a:effectLst/>
                <a:latin typeface="Trebuchet MS" panose="020B0603020202020204" pitchFamily="34" charset="0"/>
                <a:ea typeface="Calibri" panose="020F0502020204030204" pitchFamily="34" charset="0"/>
                <a:cs typeface="Times New Roman" panose="02020603050405020304" pitchFamily="18" charset="0"/>
              </a:rPr>
              <a:t>on an island with maximum area of 30,000 km</a:t>
            </a:r>
            <a:r>
              <a:rPr lang="en-US" sz="1800" baseline="30000">
                <a:effectLst/>
                <a:latin typeface="Trebuchet MS" panose="020B0603020202020204" pitchFamily="34" charset="0"/>
                <a:ea typeface="Calibri" panose="020F0502020204030204" pitchFamily="34" charset="0"/>
                <a:cs typeface="Times New Roman" panose="02020603050405020304" pitchFamily="18" charset="0"/>
              </a:rPr>
              <a:t>2</a:t>
            </a:r>
            <a:r>
              <a:rPr lang="en-US" sz="1800">
                <a:effectLst/>
                <a:latin typeface="Trebuchet MS" panose="020B0603020202020204" pitchFamily="34" charset="0"/>
                <a:ea typeface="Calibri" panose="020F0502020204030204" pitchFamily="34" charset="0"/>
                <a:cs typeface="Times New Roman" panose="02020603050405020304" pitchFamily="18" charset="0"/>
              </a:rPr>
              <a:t>, in order to have as eligible all islands except for large nation-scale ones (i.e.: Ireland and Great Britain); it is highlighted that islands belonging to these nation-scale islands are, on the other hand, eligible.</a:t>
            </a:r>
            <a:endParaRPr lang="es-ES" sz="1800">
              <a:effectLst/>
              <a:latin typeface="Calibri" panose="020F0502020204030204" pitchFamily="34" charset="0"/>
              <a:ea typeface="Calibri" panose="020F0502020204030204" pitchFamily="34" charset="0"/>
              <a:cs typeface="Times New Roman" panose="02020603050405020304" pitchFamily="18" charset="0"/>
            </a:endParaRPr>
          </a:p>
          <a:p>
            <a:pPr algn="just"/>
            <a:r>
              <a:rPr lang="it-IT" sz="1800" u="sng">
                <a:solidFill>
                  <a:srgbClr val="72BB6F"/>
                </a:solidFill>
                <a:effectLst/>
                <a:latin typeface="Trebuchet MS" panose="020B0603020202020204" pitchFamily="34" charset="0"/>
                <a:ea typeface="Yu Gothic" panose="020B0400000000000000" pitchFamily="34" charset="-128"/>
                <a:cs typeface="Times New Roman" panose="02020603050405020304" pitchFamily="18" charset="0"/>
                <a:hlinkClick r:id="rId3"/>
              </a:rPr>
              <a:t>https://ec.europa.eu/regional_policy/en/policy/themes/outermost-regions/</a:t>
            </a:r>
            <a:endParaRPr lang="es-ES" sz="1800">
              <a:effectLst/>
              <a:latin typeface="Trebuchet MS" panose="020B0603020202020204" pitchFamily="34" charset="0"/>
              <a:ea typeface="Yu Gothic" panose="020B0400000000000000" pitchFamily="34" charset="-128"/>
              <a:cs typeface="Times New Roman" panose="02020603050405020304" pitchFamily="18" charset="0"/>
            </a:endParaRPr>
          </a:p>
          <a:p>
            <a:pPr algn="just"/>
            <a:r>
              <a:rPr lang="en-US" sz="1800" u="sng">
                <a:solidFill>
                  <a:srgbClr val="72BB6F"/>
                </a:solidFill>
                <a:effectLst/>
                <a:latin typeface="Trebuchet MS" panose="020B0603020202020204" pitchFamily="34" charset="0"/>
                <a:ea typeface="Yu Gothic" panose="020B0400000000000000" pitchFamily="34" charset="-128"/>
                <a:cs typeface="Times New Roman" panose="02020603050405020304" pitchFamily="18" charset="0"/>
                <a:hlinkClick r:id="rId4"/>
              </a:rPr>
              <a:t>https://trade.ec.europa.eu/tradehelp/overseas-countries-and-territories</a:t>
            </a:r>
            <a:r>
              <a:rPr lang="en-US" sz="1800">
                <a:effectLst/>
                <a:latin typeface="Trebuchet MS" panose="020B0603020202020204" pitchFamily="34" charset="0"/>
                <a:ea typeface="Yu Gothic" panose="020B0400000000000000" pitchFamily="34" charset="-128"/>
                <a:cs typeface="Times New Roman" panose="02020603050405020304" pitchFamily="18" charset="0"/>
              </a:rPr>
              <a:t> </a:t>
            </a:r>
            <a:endParaRPr lang="es-ES" sz="1800">
              <a:effectLst/>
              <a:latin typeface="Trebuchet MS" panose="020B0603020202020204" pitchFamily="34" charset="0"/>
              <a:ea typeface="Yu Gothic" panose="020B0400000000000000" pitchFamily="34" charset="-128"/>
              <a:cs typeface="Times New Roman" panose="02020603050405020304" pitchFamily="18" charset="0"/>
            </a:endParaRPr>
          </a:p>
          <a:p>
            <a:endParaRPr lang="en-GB"/>
          </a:p>
        </p:txBody>
      </p:sp>
    </p:spTree>
    <p:extLst>
      <p:ext uri="{BB962C8B-B14F-4D97-AF65-F5344CB8AC3E}">
        <p14:creationId xmlns:p14="http://schemas.microsoft.com/office/powerpoint/2010/main" val="28837675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79650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s notes 1">
            <a:extLst>
              <a:ext uri="{FF2B5EF4-FFF2-40B4-BE49-F238E27FC236}">
                <a16:creationId xmlns:a16="http://schemas.microsoft.com/office/drawing/2014/main" xmlns="" id="{EFDAF090-0244-9D46-8498-BFF584638F3E}"/>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9700869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82320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otas 1">
            <a:extLst>
              <a:ext uri="{FF2B5EF4-FFF2-40B4-BE49-F238E27FC236}">
                <a16:creationId xmlns:a16="http://schemas.microsoft.com/office/drawing/2014/main" xmlns="" id="{F2568E52-1068-45C5-9759-DC687B2424E5}"/>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4147373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5"/>
          </p:nvPr>
        </p:nvSpPr>
        <p:spPr/>
        <p:txBody>
          <a:bodyPr/>
          <a:lstStyle/>
          <a:p>
            <a:fld id="{2C1ABECF-FC49-5D4A-8936-F4DBC10CF73B}" type="slidenum">
              <a:rPr lang="en-GB" smtClean="0"/>
              <a:t>23</a:t>
            </a:fld>
            <a:endParaRPr lang="en-GB"/>
          </a:p>
        </p:txBody>
      </p:sp>
    </p:spTree>
    <p:extLst>
      <p:ext uri="{BB962C8B-B14F-4D97-AF65-F5344CB8AC3E}">
        <p14:creationId xmlns:p14="http://schemas.microsoft.com/office/powerpoint/2010/main" val="39449566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16376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94684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64590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GB"/>
          </a:p>
        </p:txBody>
      </p:sp>
      <p:sp>
        <p:nvSpPr>
          <p:cNvPr id="4" name="Segnaposto numero diapositiva 3"/>
          <p:cNvSpPr>
            <a:spLocks noGrp="1"/>
          </p:cNvSpPr>
          <p:nvPr>
            <p:ph type="sldNum" sz="quarter" idx="5"/>
          </p:nvPr>
        </p:nvSpPr>
        <p:spPr/>
        <p:txBody>
          <a:bodyPr/>
          <a:lstStyle/>
          <a:p>
            <a:fld id="{2C1ABECF-FC49-5D4A-8936-F4DBC10CF73B}" type="slidenum">
              <a:rPr lang="en-GB" smtClean="0"/>
              <a:t>34</a:t>
            </a:fld>
            <a:endParaRPr lang="en-GB"/>
          </a:p>
        </p:txBody>
      </p:sp>
    </p:spTree>
    <p:extLst>
      <p:ext uri="{BB962C8B-B14F-4D97-AF65-F5344CB8AC3E}">
        <p14:creationId xmlns:p14="http://schemas.microsoft.com/office/powerpoint/2010/main" val="33577762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BFFBB9A8-AB61-B141-A776-BFB3535D8ED4}"/>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endParaRPr lang="en-GB"/>
          </a:p>
        </p:txBody>
      </p:sp>
      <p:sp>
        <p:nvSpPr>
          <p:cNvPr id="3" name="Sottotitolo 2">
            <a:extLst>
              <a:ext uri="{FF2B5EF4-FFF2-40B4-BE49-F238E27FC236}">
                <a16:creationId xmlns:a16="http://schemas.microsoft.com/office/drawing/2014/main" xmlns="" id="{D082C9F6-69A8-1E41-BFFA-8736EE06F83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GB"/>
          </a:p>
        </p:txBody>
      </p:sp>
      <p:sp>
        <p:nvSpPr>
          <p:cNvPr id="6" name="Segnaposto numero diapositiva 5">
            <a:extLst>
              <a:ext uri="{FF2B5EF4-FFF2-40B4-BE49-F238E27FC236}">
                <a16:creationId xmlns:a16="http://schemas.microsoft.com/office/drawing/2014/main" xmlns="" id="{B0125D9D-1A15-FA4A-8A7B-BD3D80B1A654}"/>
              </a:ext>
            </a:extLst>
          </p:cNvPr>
          <p:cNvSpPr>
            <a:spLocks noGrp="1"/>
          </p:cNvSpPr>
          <p:nvPr>
            <p:ph type="sldNum" sz="quarter" idx="12"/>
          </p:nvPr>
        </p:nvSpPr>
        <p:spPr/>
        <p:txBody>
          <a:bodyPr/>
          <a:lstStyle/>
          <a:p>
            <a:fld id="{676C2914-91DB-4B4C-9B68-86EDF4DDB808}" type="slidenum">
              <a:rPr lang="en-GB" smtClean="0"/>
              <a:t>‹N›</a:t>
            </a:fld>
            <a:endParaRPr lang="en-GB"/>
          </a:p>
        </p:txBody>
      </p:sp>
    </p:spTree>
    <p:extLst>
      <p:ext uri="{BB962C8B-B14F-4D97-AF65-F5344CB8AC3E}">
        <p14:creationId xmlns:p14="http://schemas.microsoft.com/office/powerpoint/2010/main" val="32356383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CF593963-BC8B-1B47-8215-B8D4BB046BB1}"/>
              </a:ext>
            </a:extLst>
          </p:cNvPr>
          <p:cNvSpPr>
            <a:spLocks noGrp="1"/>
          </p:cNvSpPr>
          <p:nvPr>
            <p:ph type="title"/>
          </p:nvPr>
        </p:nvSpPr>
        <p:spPr>
          <a:xfrm>
            <a:off x="838200" y="365125"/>
            <a:ext cx="9959109" cy="1325563"/>
          </a:xfrm>
        </p:spPr>
        <p:txBody>
          <a:bodyPr/>
          <a:lstStyle/>
          <a:p>
            <a:r>
              <a:rPr lang="it-IT"/>
              <a:t>Fare clic per modificare lo stile del titolo dello schema</a:t>
            </a:r>
            <a:endParaRPr lang="en-GB"/>
          </a:p>
        </p:txBody>
      </p:sp>
      <p:sp>
        <p:nvSpPr>
          <p:cNvPr id="3" name="Segnaposto contenuto 2">
            <a:extLst>
              <a:ext uri="{FF2B5EF4-FFF2-40B4-BE49-F238E27FC236}">
                <a16:creationId xmlns:a16="http://schemas.microsoft.com/office/drawing/2014/main" xmlns="" id="{D626A5EC-E29A-E842-9AA7-A5274644EACB}"/>
              </a:ext>
            </a:extLst>
          </p:cNvPr>
          <p:cNvSpPr>
            <a:spLocks noGrp="1"/>
          </p:cNvSpPr>
          <p:nvPr>
            <p:ph idx="1"/>
          </p:nvPr>
        </p:nvSpPr>
        <p:spPr>
          <a:xfrm>
            <a:off x="838200" y="1825625"/>
            <a:ext cx="9959109"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7" name="Segnaposto numero diapositiva 5">
            <a:extLst>
              <a:ext uri="{FF2B5EF4-FFF2-40B4-BE49-F238E27FC236}">
                <a16:creationId xmlns:a16="http://schemas.microsoft.com/office/drawing/2014/main" xmlns="" id="{23EA8448-91B3-43B9-BD6F-42A92803978A}"/>
              </a:ext>
            </a:extLst>
          </p:cNvPr>
          <p:cNvSpPr txBox="1">
            <a:spLocks/>
          </p:cNvSpPr>
          <p:nvPr userDrawn="1"/>
        </p:nvSpPr>
        <p:spPr>
          <a:xfrm>
            <a:off x="9407791" y="6356350"/>
            <a:ext cx="188827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76C2914-91DB-4B4C-9B68-86EDF4DDB808}" type="slidenum">
              <a:rPr lang="en-GB" smtClean="0"/>
              <a:pPr/>
              <a:t>‹N›</a:t>
            </a:fld>
            <a:endParaRPr lang="en-GB"/>
          </a:p>
        </p:txBody>
      </p:sp>
    </p:spTree>
    <p:extLst>
      <p:ext uri="{BB962C8B-B14F-4D97-AF65-F5344CB8AC3E}">
        <p14:creationId xmlns:p14="http://schemas.microsoft.com/office/powerpoint/2010/main" val="3629223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5A581613-FEFD-BA40-AE9B-AC3FD83880AD}"/>
              </a:ext>
            </a:extLst>
          </p:cNvPr>
          <p:cNvSpPr>
            <a:spLocks noGrp="1"/>
          </p:cNvSpPr>
          <p:nvPr>
            <p:ph type="title"/>
          </p:nvPr>
        </p:nvSpPr>
        <p:spPr>
          <a:xfrm>
            <a:off x="831850" y="1709738"/>
            <a:ext cx="9667023" cy="2852737"/>
          </a:xfrm>
        </p:spPr>
        <p:txBody>
          <a:bodyPr anchor="b"/>
          <a:lstStyle>
            <a:lvl1pPr>
              <a:defRPr sz="6000"/>
            </a:lvl1pPr>
          </a:lstStyle>
          <a:p>
            <a:r>
              <a:rPr lang="it-IT"/>
              <a:t>Fare clic per modificare lo stile del titolo dello schema</a:t>
            </a:r>
            <a:endParaRPr lang="en-GB"/>
          </a:p>
        </p:txBody>
      </p:sp>
      <p:sp>
        <p:nvSpPr>
          <p:cNvPr id="3" name="Segnaposto testo 2">
            <a:extLst>
              <a:ext uri="{FF2B5EF4-FFF2-40B4-BE49-F238E27FC236}">
                <a16:creationId xmlns:a16="http://schemas.microsoft.com/office/drawing/2014/main" xmlns="" id="{0A859D3D-268F-0046-94F4-0BCD8FF2F9E8}"/>
              </a:ext>
            </a:extLst>
          </p:cNvPr>
          <p:cNvSpPr>
            <a:spLocks noGrp="1"/>
          </p:cNvSpPr>
          <p:nvPr>
            <p:ph type="body" idx="1"/>
          </p:nvPr>
        </p:nvSpPr>
        <p:spPr>
          <a:xfrm>
            <a:off x="831850" y="4589463"/>
            <a:ext cx="9667023"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7" name="Segnaposto numero diapositiva 5">
            <a:extLst>
              <a:ext uri="{FF2B5EF4-FFF2-40B4-BE49-F238E27FC236}">
                <a16:creationId xmlns:a16="http://schemas.microsoft.com/office/drawing/2014/main" xmlns="" id="{27DD4BCA-B78A-4448-80DA-B1AD7B7257CD}"/>
              </a:ext>
            </a:extLst>
          </p:cNvPr>
          <p:cNvSpPr txBox="1">
            <a:spLocks/>
          </p:cNvSpPr>
          <p:nvPr userDrawn="1"/>
        </p:nvSpPr>
        <p:spPr>
          <a:xfrm>
            <a:off x="9407791" y="6356350"/>
            <a:ext cx="188827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76C2914-91DB-4B4C-9B68-86EDF4DDB808}" type="slidenum">
              <a:rPr lang="en-GB" smtClean="0"/>
              <a:pPr/>
              <a:t>‹N›</a:t>
            </a:fld>
            <a:endParaRPr lang="en-GB"/>
          </a:p>
        </p:txBody>
      </p:sp>
    </p:spTree>
    <p:extLst>
      <p:ext uri="{BB962C8B-B14F-4D97-AF65-F5344CB8AC3E}">
        <p14:creationId xmlns:p14="http://schemas.microsoft.com/office/powerpoint/2010/main" val="31423892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ED12A6C9-C949-A04E-AC79-882FF84F4D5F}"/>
              </a:ext>
            </a:extLst>
          </p:cNvPr>
          <p:cNvSpPr>
            <a:spLocks noGrp="1"/>
          </p:cNvSpPr>
          <p:nvPr>
            <p:ph type="title"/>
          </p:nvPr>
        </p:nvSpPr>
        <p:spPr>
          <a:xfrm>
            <a:off x="838200" y="365125"/>
            <a:ext cx="9660673" cy="1325563"/>
          </a:xfrm>
        </p:spPr>
        <p:txBody>
          <a:bodyPr/>
          <a:lstStyle/>
          <a:p>
            <a:r>
              <a:rPr lang="it-IT"/>
              <a:t>Fare clic per modificare lo stile del titolo dello schema</a:t>
            </a:r>
            <a:endParaRPr lang="en-GB"/>
          </a:p>
        </p:txBody>
      </p:sp>
      <p:sp>
        <p:nvSpPr>
          <p:cNvPr id="3" name="Segnaposto contenuto 2">
            <a:extLst>
              <a:ext uri="{FF2B5EF4-FFF2-40B4-BE49-F238E27FC236}">
                <a16:creationId xmlns:a16="http://schemas.microsoft.com/office/drawing/2014/main" xmlns="" id="{7750833D-2A4D-F246-B6A5-D800CE9A2460}"/>
              </a:ext>
            </a:extLst>
          </p:cNvPr>
          <p:cNvSpPr>
            <a:spLocks noGrp="1"/>
          </p:cNvSpPr>
          <p:nvPr>
            <p:ph sz="half" idx="1"/>
          </p:nvPr>
        </p:nvSpPr>
        <p:spPr>
          <a:xfrm>
            <a:off x="838200" y="1825625"/>
            <a:ext cx="4904678"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contenuto 3">
            <a:extLst>
              <a:ext uri="{FF2B5EF4-FFF2-40B4-BE49-F238E27FC236}">
                <a16:creationId xmlns:a16="http://schemas.microsoft.com/office/drawing/2014/main" xmlns="" id="{5464D6CC-AF93-D54B-B3A8-B472EE95FE64}"/>
              </a:ext>
            </a:extLst>
          </p:cNvPr>
          <p:cNvSpPr>
            <a:spLocks noGrp="1"/>
          </p:cNvSpPr>
          <p:nvPr>
            <p:ph sz="half" idx="2"/>
          </p:nvPr>
        </p:nvSpPr>
        <p:spPr>
          <a:xfrm>
            <a:off x="5781908" y="1825625"/>
            <a:ext cx="4904678"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7" name="Segnaposto numero diapositiva 6">
            <a:extLst>
              <a:ext uri="{FF2B5EF4-FFF2-40B4-BE49-F238E27FC236}">
                <a16:creationId xmlns:a16="http://schemas.microsoft.com/office/drawing/2014/main" xmlns="" id="{5F235BA2-B7CA-0342-AB5F-4B336CC60B07}"/>
              </a:ext>
            </a:extLst>
          </p:cNvPr>
          <p:cNvSpPr>
            <a:spLocks noGrp="1"/>
          </p:cNvSpPr>
          <p:nvPr>
            <p:ph type="sldNum" sz="quarter" idx="12"/>
          </p:nvPr>
        </p:nvSpPr>
        <p:spPr/>
        <p:txBody>
          <a:bodyPr/>
          <a:lstStyle/>
          <a:p>
            <a:fld id="{676C2914-91DB-4B4C-9B68-86EDF4DDB808}" type="slidenum">
              <a:rPr lang="en-GB" smtClean="0"/>
              <a:t>‹N›</a:t>
            </a:fld>
            <a:endParaRPr lang="en-GB"/>
          </a:p>
        </p:txBody>
      </p:sp>
    </p:spTree>
    <p:extLst>
      <p:ext uri="{BB962C8B-B14F-4D97-AF65-F5344CB8AC3E}">
        <p14:creationId xmlns:p14="http://schemas.microsoft.com/office/powerpoint/2010/main" val="1596893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FAFFE812-ECFC-B040-9C21-B5C0E1658FCE}"/>
              </a:ext>
            </a:extLst>
          </p:cNvPr>
          <p:cNvSpPr>
            <a:spLocks noGrp="1"/>
          </p:cNvSpPr>
          <p:nvPr>
            <p:ph type="title"/>
          </p:nvPr>
        </p:nvSpPr>
        <p:spPr>
          <a:xfrm>
            <a:off x="839788" y="365125"/>
            <a:ext cx="9957521" cy="1325563"/>
          </a:xfrm>
        </p:spPr>
        <p:txBody>
          <a:bodyPr/>
          <a:lstStyle/>
          <a:p>
            <a:r>
              <a:rPr lang="it-IT"/>
              <a:t>Fare clic per modificare lo stile del titolo dello schema</a:t>
            </a:r>
            <a:endParaRPr lang="en-GB"/>
          </a:p>
        </p:txBody>
      </p:sp>
      <p:sp>
        <p:nvSpPr>
          <p:cNvPr id="3" name="Segnaposto testo 2">
            <a:extLst>
              <a:ext uri="{FF2B5EF4-FFF2-40B4-BE49-F238E27FC236}">
                <a16:creationId xmlns:a16="http://schemas.microsoft.com/office/drawing/2014/main" xmlns="" id="{302FFAE2-E450-6D41-BD1F-6CF7ECE94292}"/>
              </a:ext>
            </a:extLst>
          </p:cNvPr>
          <p:cNvSpPr>
            <a:spLocks noGrp="1"/>
          </p:cNvSpPr>
          <p:nvPr>
            <p:ph type="body" idx="1"/>
          </p:nvPr>
        </p:nvSpPr>
        <p:spPr>
          <a:xfrm>
            <a:off x="839787" y="1690687"/>
            <a:ext cx="4932000" cy="814387"/>
          </a:xfrm>
        </p:spPr>
        <p:txBody>
          <a:bodyPr anchor="b"/>
          <a:lstStyle>
            <a:lvl1pPr marL="0" indent="0">
              <a:buNone/>
              <a:defRPr sz="2400" b="1">
                <a:solidFill>
                  <a:srgbClr val="72BB6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xmlns="" id="{40F14700-AE72-7B45-B3B5-F6A8F079EC98}"/>
              </a:ext>
            </a:extLst>
          </p:cNvPr>
          <p:cNvSpPr>
            <a:spLocks noGrp="1"/>
          </p:cNvSpPr>
          <p:nvPr>
            <p:ph sz="half" idx="2"/>
          </p:nvPr>
        </p:nvSpPr>
        <p:spPr>
          <a:xfrm>
            <a:off x="839788" y="2505075"/>
            <a:ext cx="4931999"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5" name="Segnaposto testo 4">
            <a:extLst>
              <a:ext uri="{FF2B5EF4-FFF2-40B4-BE49-F238E27FC236}">
                <a16:creationId xmlns:a16="http://schemas.microsoft.com/office/drawing/2014/main" xmlns="" id="{571A5780-1B28-B240-A912-4F584EB04CB0}"/>
              </a:ext>
            </a:extLst>
          </p:cNvPr>
          <p:cNvSpPr>
            <a:spLocks noGrp="1"/>
          </p:cNvSpPr>
          <p:nvPr>
            <p:ph type="body" sz="quarter" idx="3"/>
          </p:nvPr>
        </p:nvSpPr>
        <p:spPr>
          <a:xfrm>
            <a:off x="5865309" y="1690688"/>
            <a:ext cx="4932000" cy="823912"/>
          </a:xfrm>
        </p:spPr>
        <p:txBody>
          <a:bodyPr anchor="b"/>
          <a:lstStyle>
            <a:lvl1pPr marL="0" indent="0">
              <a:buNone/>
              <a:defRPr sz="2400" b="1">
                <a:solidFill>
                  <a:srgbClr val="72BB6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xmlns="" id="{29AD3001-DD17-5B47-9149-DD718900B6E0}"/>
              </a:ext>
            </a:extLst>
          </p:cNvPr>
          <p:cNvSpPr>
            <a:spLocks noGrp="1"/>
          </p:cNvSpPr>
          <p:nvPr>
            <p:ph sz="quarter" idx="4"/>
          </p:nvPr>
        </p:nvSpPr>
        <p:spPr>
          <a:xfrm>
            <a:off x="5865309" y="2532712"/>
            <a:ext cx="4932000"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10" name="Segnaposto numero diapositiva 5">
            <a:extLst>
              <a:ext uri="{FF2B5EF4-FFF2-40B4-BE49-F238E27FC236}">
                <a16:creationId xmlns:a16="http://schemas.microsoft.com/office/drawing/2014/main" xmlns="" id="{BC806B82-3279-41BB-AAE5-AAEDA2D7BA37}"/>
              </a:ext>
            </a:extLst>
          </p:cNvPr>
          <p:cNvSpPr txBox="1">
            <a:spLocks/>
          </p:cNvSpPr>
          <p:nvPr userDrawn="1"/>
        </p:nvSpPr>
        <p:spPr>
          <a:xfrm>
            <a:off x="9407791" y="6356350"/>
            <a:ext cx="188827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76C2914-91DB-4B4C-9B68-86EDF4DDB808}" type="slidenum">
              <a:rPr lang="en-GB" smtClean="0"/>
              <a:pPr/>
              <a:t>‹N›</a:t>
            </a:fld>
            <a:endParaRPr lang="en-GB"/>
          </a:p>
        </p:txBody>
      </p:sp>
    </p:spTree>
    <p:extLst>
      <p:ext uri="{BB962C8B-B14F-4D97-AF65-F5344CB8AC3E}">
        <p14:creationId xmlns:p14="http://schemas.microsoft.com/office/powerpoint/2010/main" val="4004578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8E33C05A-9763-D143-8F44-A81F5E7C1C55}"/>
              </a:ext>
            </a:extLst>
          </p:cNvPr>
          <p:cNvSpPr>
            <a:spLocks noGrp="1"/>
          </p:cNvSpPr>
          <p:nvPr>
            <p:ph type="title"/>
          </p:nvPr>
        </p:nvSpPr>
        <p:spPr>
          <a:xfrm>
            <a:off x="838200" y="365125"/>
            <a:ext cx="9660673" cy="1325563"/>
          </a:xfrm>
        </p:spPr>
        <p:txBody>
          <a:bodyPr/>
          <a:lstStyle/>
          <a:p>
            <a:r>
              <a:rPr lang="it-IT"/>
              <a:t>Fare clic per modificare lo stile del titolo dello schema</a:t>
            </a:r>
            <a:endParaRPr lang="en-GB"/>
          </a:p>
        </p:txBody>
      </p:sp>
      <p:sp>
        <p:nvSpPr>
          <p:cNvPr id="6" name="Segnaposto numero diapositiva 5">
            <a:extLst>
              <a:ext uri="{FF2B5EF4-FFF2-40B4-BE49-F238E27FC236}">
                <a16:creationId xmlns:a16="http://schemas.microsoft.com/office/drawing/2014/main" xmlns="" id="{04CD1EAF-1C6B-4F1B-A76B-5E1110F2B8C4}"/>
              </a:ext>
            </a:extLst>
          </p:cNvPr>
          <p:cNvSpPr txBox="1">
            <a:spLocks/>
          </p:cNvSpPr>
          <p:nvPr userDrawn="1"/>
        </p:nvSpPr>
        <p:spPr>
          <a:xfrm>
            <a:off x="9407791" y="6356350"/>
            <a:ext cx="188827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76C2914-91DB-4B4C-9B68-86EDF4DDB808}" type="slidenum">
              <a:rPr lang="en-GB" smtClean="0"/>
              <a:pPr/>
              <a:t>‹N›</a:t>
            </a:fld>
            <a:endParaRPr lang="en-GB"/>
          </a:p>
        </p:txBody>
      </p:sp>
    </p:spTree>
    <p:extLst>
      <p:ext uri="{BB962C8B-B14F-4D97-AF65-F5344CB8AC3E}">
        <p14:creationId xmlns:p14="http://schemas.microsoft.com/office/powerpoint/2010/main" val="38889798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637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0AA0B111-429D-7F4E-8BC6-579DA12CEC09}"/>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GB"/>
          </a:p>
        </p:txBody>
      </p:sp>
      <p:sp>
        <p:nvSpPr>
          <p:cNvPr id="3" name="Segnaposto contenuto 2">
            <a:extLst>
              <a:ext uri="{FF2B5EF4-FFF2-40B4-BE49-F238E27FC236}">
                <a16:creationId xmlns:a16="http://schemas.microsoft.com/office/drawing/2014/main" xmlns="" id="{7E2049B1-CCC6-A143-93ED-28F411B452FD}"/>
              </a:ext>
            </a:extLst>
          </p:cNvPr>
          <p:cNvSpPr>
            <a:spLocks noGrp="1"/>
          </p:cNvSpPr>
          <p:nvPr>
            <p:ph idx="1"/>
          </p:nvPr>
        </p:nvSpPr>
        <p:spPr>
          <a:xfrm>
            <a:off x="5183188" y="457201"/>
            <a:ext cx="5315685" cy="54038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testo 3">
            <a:extLst>
              <a:ext uri="{FF2B5EF4-FFF2-40B4-BE49-F238E27FC236}">
                <a16:creationId xmlns:a16="http://schemas.microsoft.com/office/drawing/2014/main" xmlns="" id="{2B03E94E-39C4-584E-B5FF-866DFA50EE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7" name="Segnaposto numero diapositiva 6">
            <a:extLst>
              <a:ext uri="{FF2B5EF4-FFF2-40B4-BE49-F238E27FC236}">
                <a16:creationId xmlns:a16="http://schemas.microsoft.com/office/drawing/2014/main" xmlns="" id="{7307B62C-3E78-6546-87CF-B2BBBEB05BE4}"/>
              </a:ext>
            </a:extLst>
          </p:cNvPr>
          <p:cNvSpPr>
            <a:spLocks noGrp="1"/>
          </p:cNvSpPr>
          <p:nvPr>
            <p:ph type="sldNum" sz="quarter" idx="12"/>
          </p:nvPr>
        </p:nvSpPr>
        <p:spPr/>
        <p:txBody>
          <a:bodyPr/>
          <a:lstStyle/>
          <a:p>
            <a:fld id="{676C2914-91DB-4B4C-9B68-86EDF4DDB808}" type="slidenum">
              <a:rPr lang="en-GB" smtClean="0"/>
              <a:t>‹N›</a:t>
            </a:fld>
            <a:endParaRPr lang="en-GB"/>
          </a:p>
        </p:txBody>
      </p:sp>
    </p:spTree>
    <p:extLst>
      <p:ext uri="{BB962C8B-B14F-4D97-AF65-F5344CB8AC3E}">
        <p14:creationId xmlns:p14="http://schemas.microsoft.com/office/powerpoint/2010/main" val="2578960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magine con didascalia">
    <p:spTree>
      <p:nvGrpSpPr>
        <p:cNvPr id="1" name=""/>
        <p:cNvGrpSpPr/>
        <p:nvPr/>
      </p:nvGrpSpPr>
      <p:grpSpPr>
        <a:xfrm>
          <a:off x="0" y="0"/>
          <a:ext cx="0" cy="0"/>
          <a:chOff x="0" y="0"/>
          <a:chExt cx="0" cy="0"/>
        </a:xfrm>
      </p:grpSpPr>
      <p:sp>
        <p:nvSpPr>
          <p:cNvPr id="3" name="Segnaposto immagine 2">
            <a:extLst>
              <a:ext uri="{FF2B5EF4-FFF2-40B4-BE49-F238E27FC236}">
                <a16:creationId xmlns:a16="http://schemas.microsoft.com/office/drawing/2014/main" xmlns="" id="{1F75E836-4323-FB46-96A6-A51852A7CECC}"/>
              </a:ext>
            </a:extLst>
          </p:cNvPr>
          <p:cNvSpPr>
            <a:spLocks noGrp="1"/>
          </p:cNvSpPr>
          <p:nvPr>
            <p:ph type="pic" idx="1"/>
          </p:nvPr>
        </p:nvSpPr>
        <p:spPr>
          <a:xfrm>
            <a:off x="5183188" y="1979195"/>
            <a:ext cx="5232051" cy="3881855"/>
          </a:xfrm>
          <a:no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Segnaposto testo 3">
            <a:extLst>
              <a:ext uri="{FF2B5EF4-FFF2-40B4-BE49-F238E27FC236}">
                <a16:creationId xmlns:a16="http://schemas.microsoft.com/office/drawing/2014/main" xmlns="" id="{2A9EA03E-733A-054C-ADFA-91585E914EC7}"/>
              </a:ext>
            </a:extLst>
          </p:cNvPr>
          <p:cNvSpPr>
            <a:spLocks noGrp="1"/>
          </p:cNvSpPr>
          <p:nvPr>
            <p:ph type="body" sz="half" idx="2"/>
          </p:nvPr>
        </p:nvSpPr>
        <p:spPr>
          <a:xfrm>
            <a:off x="839788" y="1987133"/>
            <a:ext cx="3932237" cy="388185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7" name="Segnaposto numero diapositiva 6">
            <a:extLst>
              <a:ext uri="{FF2B5EF4-FFF2-40B4-BE49-F238E27FC236}">
                <a16:creationId xmlns:a16="http://schemas.microsoft.com/office/drawing/2014/main" xmlns="" id="{92C680A9-E7FA-9048-AE1D-368424CAF680}"/>
              </a:ext>
            </a:extLst>
          </p:cNvPr>
          <p:cNvSpPr>
            <a:spLocks noGrp="1"/>
          </p:cNvSpPr>
          <p:nvPr>
            <p:ph type="sldNum" sz="quarter" idx="12"/>
          </p:nvPr>
        </p:nvSpPr>
        <p:spPr/>
        <p:txBody>
          <a:bodyPr/>
          <a:lstStyle/>
          <a:p>
            <a:fld id="{676C2914-91DB-4B4C-9B68-86EDF4DDB808}" type="slidenum">
              <a:rPr lang="en-GB" smtClean="0"/>
              <a:t>‹N›</a:t>
            </a:fld>
            <a:endParaRPr lang="en-GB"/>
          </a:p>
        </p:txBody>
      </p:sp>
      <p:sp>
        <p:nvSpPr>
          <p:cNvPr id="6" name="Titolo 1">
            <a:extLst>
              <a:ext uri="{FF2B5EF4-FFF2-40B4-BE49-F238E27FC236}">
                <a16:creationId xmlns:a16="http://schemas.microsoft.com/office/drawing/2014/main" xmlns="" id="{045F82CF-5727-D54A-95BD-A6EE027A678F}"/>
              </a:ext>
            </a:extLst>
          </p:cNvPr>
          <p:cNvSpPr>
            <a:spLocks noGrp="1"/>
          </p:cNvSpPr>
          <p:nvPr>
            <p:ph type="title"/>
          </p:nvPr>
        </p:nvSpPr>
        <p:spPr>
          <a:xfrm>
            <a:off x="838200" y="365125"/>
            <a:ext cx="9660673" cy="1325563"/>
          </a:xfrm>
        </p:spPr>
        <p:txBody>
          <a:bodyPr/>
          <a:lstStyle/>
          <a:p>
            <a:r>
              <a:rPr lang="it-IT"/>
              <a:t>Fare clic per modificare lo stile del titolo dello schema</a:t>
            </a:r>
            <a:endParaRPr lang="en-GB"/>
          </a:p>
        </p:txBody>
      </p:sp>
    </p:spTree>
    <p:extLst>
      <p:ext uri="{BB962C8B-B14F-4D97-AF65-F5344CB8AC3E}">
        <p14:creationId xmlns:p14="http://schemas.microsoft.com/office/powerpoint/2010/main" val="6339460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03FC9BA6-7325-EE41-B647-913C44FCD996}"/>
              </a:ext>
            </a:extLst>
          </p:cNvPr>
          <p:cNvSpPr>
            <a:spLocks noGrp="1"/>
          </p:cNvSpPr>
          <p:nvPr>
            <p:ph type="title"/>
          </p:nvPr>
        </p:nvSpPr>
        <p:spPr>
          <a:xfrm>
            <a:off x="838200" y="365125"/>
            <a:ext cx="9660673" cy="1325563"/>
          </a:xfrm>
        </p:spPr>
        <p:txBody>
          <a:bodyPr/>
          <a:lstStyle/>
          <a:p>
            <a:r>
              <a:rPr lang="it-IT"/>
              <a:t>Fare clic per modificare lo stile del titolo dello schema</a:t>
            </a:r>
            <a:endParaRPr lang="en-GB"/>
          </a:p>
        </p:txBody>
      </p:sp>
      <p:sp>
        <p:nvSpPr>
          <p:cNvPr id="3" name="Segnaposto testo verticale 2">
            <a:extLst>
              <a:ext uri="{FF2B5EF4-FFF2-40B4-BE49-F238E27FC236}">
                <a16:creationId xmlns:a16="http://schemas.microsoft.com/office/drawing/2014/main" xmlns="" id="{790A7E6E-9616-104E-8E8C-C0D3F950B689}"/>
              </a:ext>
            </a:extLst>
          </p:cNvPr>
          <p:cNvSpPr>
            <a:spLocks noGrp="1"/>
          </p:cNvSpPr>
          <p:nvPr>
            <p:ph type="body" orient="vert" idx="1"/>
          </p:nvPr>
        </p:nvSpPr>
        <p:spPr>
          <a:xfrm>
            <a:off x="838200" y="1825625"/>
            <a:ext cx="9660673" cy="43513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6" name="Segnaposto numero diapositiva 5">
            <a:extLst>
              <a:ext uri="{FF2B5EF4-FFF2-40B4-BE49-F238E27FC236}">
                <a16:creationId xmlns:a16="http://schemas.microsoft.com/office/drawing/2014/main" xmlns="" id="{38CDAC19-DAF0-3341-904D-7C42E564B0F5}"/>
              </a:ext>
            </a:extLst>
          </p:cNvPr>
          <p:cNvSpPr>
            <a:spLocks noGrp="1"/>
          </p:cNvSpPr>
          <p:nvPr>
            <p:ph type="sldNum" sz="quarter" idx="12"/>
          </p:nvPr>
        </p:nvSpPr>
        <p:spPr/>
        <p:txBody>
          <a:bodyPr/>
          <a:lstStyle/>
          <a:p>
            <a:fld id="{676C2914-91DB-4B4C-9B68-86EDF4DDB808}" type="slidenum">
              <a:rPr lang="en-GB" smtClean="0"/>
              <a:t>‹N›</a:t>
            </a:fld>
            <a:endParaRPr lang="en-GB"/>
          </a:p>
        </p:txBody>
      </p:sp>
    </p:spTree>
    <p:extLst>
      <p:ext uri="{BB962C8B-B14F-4D97-AF65-F5344CB8AC3E}">
        <p14:creationId xmlns:p14="http://schemas.microsoft.com/office/powerpoint/2010/main" val="3175175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xmlns="" id="{E0B3677D-88A6-D34F-9625-CC7A4D64C1FE}"/>
              </a:ext>
            </a:extLst>
          </p:cNvPr>
          <p:cNvSpPr>
            <a:spLocks noGrp="1"/>
          </p:cNvSpPr>
          <p:nvPr>
            <p:ph type="title" orient="vert"/>
          </p:nvPr>
        </p:nvSpPr>
        <p:spPr>
          <a:xfrm>
            <a:off x="8055828" y="365125"/>
            <a:ext cx="2628900" cy="5811838"/>
          </a:xfrm>
        </p:spPr>
        <p:txBody>
          <a:bodyPr vert="eaVert"/>
          <a:lstStyle/>
          <a:p>
            <a:r>
              <a:rPr lang="it-IT"/>
              <a:t>Fare clic per modificare lo stile del titolo dello schema</a:t>
            </a:r>
            <a:endParaRPr lang="en-GB"/>
          </a:p>
        </p:txBody>
      </p:sp>
      <p:sp>
        <p:nvSpPr>
          <p:cNvPr id="3" name="Segnaposto testo verticale 2">
            <a:extLst>
              <a:ext uri="{FF2B5EF4-FFF2-40B4-BE49-F238E27FC236}">
                <a16:creationId xmlns:a16="http://schemas.microsoft.com/office/drawing/2014/main" xmlns="" id="{B8BA25B1-A58A-1E49-A013-D47676B50B71}"/>
              </a:ext>
            </a:extLst>
          </p:cNvPr>
          <p:cNvSpPr>
            <a:spLocks noGrp="1"/>
          </p:cNvSpPr>
          <p:nvPr>
            <p:ph type="body" orient="vert" idx="1"/>
          </p:nvPr>
        </p:nvSpPr>
        <p:spPr>
          <a:xfrm>
            <a:off x="838200" y="365125"/>
            <a:ext cx="7045712"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6" name="Segnaposto numero diapositiva 5">
            <a:extLst>
              <a:ext uri="{FF2B5EF4-FFF2-40B4-BE49-F238E27FC236}">
                <a16:creationId xmlns:a16="http://schemas.microsoft.com/office/drawing/2014/main" xmlns="" id="{AC206A32-F27A-2C4B-96B6-8237CE0FFD63}"/>
              </a:ext>
            </a:extLst>
          </p:cNvPr>
          <p:cNvSpPr>
            <a:spLocks noGrp="1"/>
          </p:cNvSpPr>
          <p:nvPr>
            <p:ph type="sldNum" sz="quarter" idx="12"/>
          </p:nvPr>
        </p:nvSpPr>
        <p:spPr/>
        <p:txBody>
          <a:bodyPr/>
          <a:lstStyle/>
          <a:p>
            <a:fld id="{676C2914-91DB-4B4C-9B68-86EDF4DDB808}" type="slidenum">
              <a:rPr lang="en-GB" smtClean="0"/>
              <a:t>‹N›</a:t>
            </a:fld>
            <a:endParaRPr lang="en-GB"/>
          </a:p>
        </p:txBody>
      </p:sp>
    </p:spTree>
    <p:extLst>
      <p:ext uri="{BB962C8B-B14F-4D97-AF65-F5344CB8AC3E}">
        <p14:creationId xmlns:p14="http://schemas.microsoft.com/office/powerpoint/2010/main" val="18962432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BFFBB9A8-AB61-B141-A776-BFB3535D8ED4}"/>
              </a:ext>
            </a:extLst>
          </p:cNvPr>
          <p:cNvSpPr>
            <a:spLocks noGrp="1"/>
          </p:cNvSpPr>
          <p:nvPr>
            <p:ph type="ctrTitle"/>
          </p:nvPr>
        </p:nvSpPr>
        <p:spPr>
          <a:xfrm>
            <a:off x="1524000" y="1122363"/>
            <a:ext cx="9144000" cy="2387600"/>
          </a:xfrm>
        </p:spPr>
        <p:txBody>
          <a:bodyPr anchor="b"/>
          <a:lstStyle>
            <a:lvl1pPr algn="ctr">
              <a:defRPr sz="6000"/>
            </a:lvl1pPr>
          </a:lstStyle>
          <a:p>
            <a:r>
              <a:rPr lang="it-IT" dirty="0"/>
              <a:t>Fare clic per modificare lo stile del titolo dello schema</a:t>
            </a:r>
            <a:endParaRPr lang="en-GB" dirty="0"/>
          </a:p>
        </p:txBody>
      </p:sp>
      <p:sp>
        <p:nvSpPr>
          <p:cNvPr id="3" name="Sottotitolo 2">
            <a:extLst>
              <a:ext uri="{FF2B5EF4-FFF2-40B4-BE49-F238E27FC236}">
                <a16:creationId xmlns:a16="http://schemas.microsoft.com/office/drawing/2014/main" xmlns="" id="{D082C9F6-69A8-1E41-BFFA-8736EE06F83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GB"/>
          </a:p>
        </p:txBody>
      </p:sp>
      <p:sp>
        <p:nvSpPr>
          <p:cNvPr id="6" name="Segnaposto numero diapositiva 5">
            <a:extLst>
              <a:ext uri="{FF2B5EF4-FFF2-40B4-BE49-F238E27FC236}">
                <a16:creationId xmlns:a16="http://schemas.microsoft.com/office/drawing/2014/main" xmlns="" id="{B0125D9D-1A15-FA4A-8A7B-BD3D80B1A654}"/>
              </a:ext>
            </a:extLst>
          </p:cNvPr>
          <p:cNvSpPr>
            <a:spLocks noGrp="1"/>
          </p:cNvSpPr>
          <p:nvPr>
            <p:ph type="sldNum" sz="quarter" idx="12"/>
          </p:nvPr>
        </p:nvSpPr>
        <p:spPr/>
        <p:txBody>
          <a:bodyPr/>
          <a:lstStyle/>
          <a:p>
            <a:fld id="{676C2914-91DB-4B4C-9B68-86EDF4DDB808}" type="slidenum">
              <a:rPr lang="en-GB" smtClean="0"/>
              <a:t>‹N›</a:t>
            </a:fld>
            <a:endParaRPr lang="en-GB"/>
          </a:p>
        </p:txBody>
      </p:sp>
    </p:spTree>
    <p:extLst>
      <p:ext uri="{BB962C8B-B14F-4D97-AF65-F5344CB8AC3E}">
        <p14:creationId xmlns:p14="http://schemas.microsoft.com/office/powerpoint/2010/main" val="28429859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CF593963-BC8B-1B47-8215-B8D4BB046BB1}"/>
              </a:ext>
            </a:extLst>
          </p:cNvPr>
          <p:cNvSpPr>
            <a:spLocks noGrp="1"/>
          </p:cNvSpPr>
          <p:nvPr>
            <p:ph type="title"/>
          </p:nvPr>
        </p:nvSpPr>
        <p:spPr>
          <a:xfrm>
            <a:off x="838200" y="365125"/>
            <a:ext cx="9660673" cy="1325563"/>
          </a:xfrm>
        </p:spPr>
        <p:txBody>
          <a:bodyPr/>
          <a:lstStyle/>
          <a:p>
            <a:r>
              <a:rPr lang="it-IT"/>
              <a:t>Fare clic per modificare lo stile del titolo dello schema</a:t>
            </a:r>
            <a:endParaRPr lang="en-GB"/>
          </a:p>
        </p:txBody>
      </p:sp>
      <p:sp>
        <p:nvSpPr>
          <p:cNvPr id="3" name="Segnaposto contenuto 2">
            <a:extLst>
              <a:ext uri="{FF2B5EF4-FFF2-40B4-BE49-F238E27FC236}">
                <a16:creationId xmlns:a16="http://schemas.microsoft.com/office/drawing/2014/main" xmlns="" id="{D626A5EC-E29A-E842-9AA7-A5274644EACB}"/>
              </a:ext>
            </a:extLst>
          </p:cNvPr>
          <p:cNvSpPr>
            <a:spLocks noGrp="1"/>
          </p:cNvSpPr>
          <p:nvPr>
            <p:ph idx="1"/>
          </p:nvPr>
        </p:nvSpPr>
        <p:spPr>
          <a:xfrm>
            <a:off x="838200" y="1825625"/>
            <a:ext cx="9660673"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5" name="Segnaposto numero diapositiva 5">
            <a:extLst>
              <a:ext uri="{FF2B5EF4-FFF2-40B4-BE49-F238E27FC236}">
                <a16:creationId xmlns:a16="http://schemas.microsoft.com/office/drawing/2014/main" xmlns="" id="{74FDB830-B648-774C-81A1-CDB603DA9405}"/>
              </a:ext>
            </a:extLst>
          </p:cNvPr>
          <p:cNvSpPr>
            <a:spLocks noGrp="1"/>
          </p:cNvSpPr>
          <p:nvPr>
            <p:ph type="sldNum" sz="quarter" idx="4"/>
          </p:nvPr>
        </p:nvSpPr>
        <p:spPr>
          <a:xfrm>
            <a:off x="8610600" y="6356350"/>
            <a:ext cx="1888273" cy="365125"/>
          </a:xfrm>
          <a:prstGeom prst="rect">
            <a:avLst/>
          </a:prstGeom>
        </p:spPr>
        <p:txBody>
          <a:bodyPr vert="horz" lIns="91440" tIns="45720" rIns="91440" bIns="45720" rtlCol="0" anchor="ctr"/>
          <a:lstStyle>
            <a:lvl1pPr algn="r">
              <a:defRPr sz="1200">
                <a:solidFill>
                  <a:schemeClr val="tx2"/>
                </a:solidFill>
              </a:defRPr>
            </a:lvl1pPr>
          </a:lstStyle>
          <a:p>
            <a:fld id="{676C2914-91DB-4B4C-9B68-86EDF4DDB808}" type="slidenum">
              <a:rPr lang="en-GB" smtClean="0"/>
              <a:pPr/>
              <a:t>‹N›</a:t>
            </a:fld>
            <a:endParaRPr lang="en-GB" dirty="0"/>
          </a:p>
        </p:txBody>
      </p:sp>
    </p:spTree>
    <p:extLst>
      <p:ext uri="{BB962C8B-B14F-4D97-AF65-F5344CB8AC3E}">
        <p14:creationId xmlns:p14="http://schemas.microsoft.com/office/powerpoint/2010/main" val="16065512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5A581613-FEFD-BA40-AE9B-AC3FD83880AD}"/>
              </a:ext>
            </a:extLst>
          </p:cNvPr>
          <p:cNvSpPr>
            <a:spLocks noGrp="1"/>
          </p:cNvSpPr>
          <p:nvPr>
            <p:ph type="title"/>
          </p:nvPr>
        </p:nvSpPr>
        <p:spPr>
          <a:xfrm>
            <a:off x="831850" y="1709738"/>
            <a:ext cx="9667023" cy="2852737"/>
          </a:xfrm>
        </p:spPr>
        <p:txBody>
          <a:bodyPr anchor="b"/>
          <a:lstStyle>
            <a:lvl1pPr>
              <a:defRPr sz="6000"/>
            </a:lvl1pPr>
          </a:lstStyle>
          <a:p>
            <a:r>
              <a:rPr lang="it-IT"/>
              <a:t>Fare clic per modificare lo stile del titolo dello schema</a:t>
            </a:r>
            <a:endParaRPr lang="en-GB"/>
          </a:p>
        </p:txBody>
      </p:sp>
      <p:sp>
        <p:nvSpPr>
          <p:cNvPr id="3" name="Segnaposto testo 2">
            <a:extLst>
              <a:ext uri="{FF2B5EF4-FFF2-40B4-BE49-F238E27FC236}">
                <a16:creationId xmlns:a16="http://schemas.microsoft.com/office/drawing/2014/main" xmlns="" id="{0A859D3D-268F-0046-94F4-0BCD8FF2F9E8}"/>
              </a:ext>
            </a:extLst>
          </p:cNvPr>
          <p:cNvSpPr>
            <a:spLocks noGrp="1"/>
          </p:cNvSpPr>
          <p:nvPr>
            <p:ph type="body" idx="1"/>
          </p:nvPr>
        </p:nvSpPr>
        <p:spPr>
          <a:xfrm>
            <a:off x="831850" y="4589463"/>
            <a:ext cx="9667023"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6" name="Segnaposto numero diapositiva 5">
            <a:extLst>
              <a:ext uri="{FF2B5EF4-FFF2-40B4-BE49-F238E27FC236}">
                <a16:creationId xmlns:a16="http://schemas.microsoft.com/office/drawing/2014/main" xmlns="" id="{381DBEB9-2DCA-F148-A9CC-5BDC63C8381A}"/>
              </a:ext>
            </a:extLst>
          </p:cNvPr>
          <p:cNvSpPr>
            <a:spLocks noGrp="1"/>
          </p:cNvSpPr>
          <p:nvPr>
            <p:ph type="sldNum" sz="quarter" idx="12"/>
          </p:nvPr>
        </p:nvSpPr>
        <p:spPr/>
        <p:txBody>
          <a:bodyPr/>
          <a:lstStyle/>
          <a:p>
            <a:fld id="{676C2914-91DB-4B4C-9B68-86EDF4DDB808}" type="slidenum">
              <a:rPr lang="en-GB" smtClean="0"/>
              <a:t>‹N›</a:t>
            </a:fld>
            <a:endParaRPr lang="en-GB"/>
          </a:p>
        </p:txBody>
      </p:sp>
    </p:spTree>
    <p:extLst>
      <p:ext uri="{BB962C8B-B14F-4D97-AF65-F5344CB8AC3E}">
        <p14:creationId xmlns:p14="http://schemas.microsoft.com/office/powerpoint/2010/main" val="12120703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ED12A6C9-C949-A04E-AC79-882FF84F4D5F}"/>
              </a:ext>
            </a:extLst>
          </p:cNvPr>
          <p:cNvSpPr>
            <a:spLocks noGrp="1"/>
          </p:cNvSpPr>
          <p:nvPr>
            <p:ph type="title"/>
          </p:nvPr>
        </p:nvSpPr>
        <p:spPr>
          <a:xfrm>
            <a:off x="838200" y="365125"/>
            <a:ext cx="9660673" cy="1325563"/>
          </a:xfrm>
        </p:spPr>
        <p:txBody>
          <a:bodyPr/>
          <a:lstStyle/>
          <a:p>
            <a:r>
              <a:rPr lang="it-IT"/>
              <a:t>Fare clic per modificare lo stile del titolo dello schema</a:t>
            </a:r>
            <a:endParaRPr lang="en-GB"/>
          </a:p>
        </p:txBody>
      </p:sp>
      <p:sp>
        <p:nvSpPr>
          <p:cNvPr id="3" name="Segnaposto contenuto 2">
            <a:extLst>
              <a:ext uri="{FF2B5EF4-FFF2-40B4-BE49-F238E27FC236}">
                <a16:creationId xmlns:a16="http://schemas.microsoft.com/office/drawing/2014/main" xmlns="" id="{7750833D-2A4D-F246-B6A5-D800CE9A2460}"/>
              </a:ext>
            </a:extLst>
          </p:cNvPr>
          <p:cNvSpPr>
            <a:spLocks noGrp="1"/>
          </p:cNvSpPr>
          <p:nvPr>
            <p:ph sz="half" idx="1"/>
          </p:nvPr>
        </p:nvSpPr>
        <p:spPr>
          <a:xfrm>
            <a:off x="838200" y="1825625"/>
            <a:ext cx="4904678"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contenuto 3">
            <a:extLst>
              <a:ext uri="{FF2B5EF4-FFF2-40B4-BE49-F238E27FC236}">
                <a16:creationId xmlns:a16="http://schemas.microsoft.com/office/drawing/2014/main" xmlns="" id="{5464D6CC-AF93-D54B-B3A8-B472EE95FE64}"/>
              </a:ext>
            </a:extLst>
          </p:cNvPr>
          <p:cNvSpPr>
            <a:spLocks noGrp="1"/>
          </p:cNvSpPr>
          <p:nvPr>
            <p:ph sz="half" idx="2"/>
          </p:nvPr>
        </p:nvSpPr>
        <p:spPr>
          <a:xfrm>
            <a:off x="5781908" y="1825625"/>
            <a:ext cx="4904678" cy="4351338"/>
          </a:xfrm>
        </p:spPr>
        <p:txBody>
          <a:body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GB" dirty="0"/>
          </a:p>
        </p:txBody>
      </p:sp>
      <p:sp>
        <p:nvSpPr>
          <p:cNvPr id="7" name="Segnaposto numero diapositiva 6">
            <a:extLst>
              <a:ext uri="{FF2B5EF4-FFF2-40B4-BE49-F238E27FC236}">
                <a16:creationId xmlns:a16="http://schemas.microsoft.com/office/drawing/2014/main" xmlns="" id="{5F235BA2-B7CA-0342-AB5F-4B336CC60B07}"/>
              </a:ext>
            </a:extLst>
          </p:cNvPr>
          <p:cNvSpPr>
            <a:spLocks noGrp="1"/>
          </p:cNvSpPr>
          <p:nvPr>
            <p:ph type="sldNum" sz="quarter" idx="12"/>
          </p:nvPr>
        </p:nvSpPr>
        <p:spPr/>
        <p:txBody>
          <a:bodyPr/>
          <a:lstStyle/>
          <a:p>
            <a:fld id="{676C2914-91DB-4B4C-9B68-86EDF4DDB808}" type="slidenum">
              <a:rPr lang="en-GB" smtClean="0"/>
              <a:t>‹N›</a:t>
            </a:fld>
            <a:endParaRPr lang="en-GB"/>
          </a:p>
        </p:txBody>
      </p:sp>
    </p:spTree>
    <p:extLst>
      <p:ext uri="{BB962C8B-B14F-4D97-AF65-F5344CB8AC3E}">
        <p14:creationId xmlns:p14="http://schemas.microsoft.com/office/powerpoint/2010/main" val="24387248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FAFFE812-ECFC-B040-9C21-B5C0E1658FCE}"/>
              </a:ext>
            </a:extLst>
          </p:cNvPr>
          <p:cNvSpPr>
            <a:spLocks noGrp="1"/>
          </p:cNvSpPr>
          <p:nvPr>
            <p:ph type="title"/>
          </p:nvPr>
        </p:nvSpPr>
        <p:spPr>
          <a:xfrm>
            <a:off x="839788" y="365125"/>
            <a:ext cx="9659085" cy="1325563"/>
          </a:xfrm>
        </p:spPr>
        <p:txBody>
          <a:bodyPr/>
          <a:lstStyle/>
          <a:p>
            <a:r>
              <a:rPr lang="it-IT"/>
              <a:t>Fare clic per modificare lo stile del titolo dello schema</a:t>
            </a:r>
            <a:endParaRPr lang="en-GB"/>
          </a:p>
        </p:txBody>
      </p:sp>
      <p:sp>
        <p:nvSpPr>
          <p:cNvPr id="3" name="Segnaposto testo 2">
            <a:extLst>
              <a:ext uri="{FF2B5EF4-FFF2-40B4-BE49-F238E27FC236}">
                <a16:creationId xmlns:a16="http://schemas.microsoft.com/office/drawing/2014/main" xmlns="" id="{302FFAE2-E450-6D41-BD1F-6CF7ECE94292}"/>
              </a:ext>
            </a:extLst>
          </p:cNvPr>
          <p:cNvSpPr>
            <a:spLocks noGrp="1"/>
          </p:cNvSpPr>
          <p:nvPr>
            <p:ph type="body" idx="1"/>
          </p:nvPr>
        </p:nvSpPr>
        <p:spPr>
          <a:xfrm>
            <a:off x="839788" y="1690687"/>
            <a:ext cx="4780427" cy="814387"/>
          </a:xfrm>
        </p:spPr>
        <p:txBody>
          <a:bodyPr anchor="b"/>
          <a:lstStyle>
            <a:lvl1pPr marL="0" indent="0">
              <a:buNone/>
              <a:defRPr sz="2400" b="1">
                <a:solidFill>
                  <a:srgbClr val="72BB6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dirty="0"/>
              <a:t>Fare clic per modificare gli stili del testo dello schema</a:t>
            </a:r>
          </a:p>
        </p:txBody>
      </p:sp>
      <p:sp>
        <p:nvSpPr>
          <p:cNvPr id="4" name="Segnaposto contenuto 3">
            <a:extLst>
              <a:ext uri="{FF2B5EF4-FFF2-40B4-BE49-F238E27FC236}">
                <a16:creationId xmlns:a16="http://schemas.microsoft.com/office/drawing/2014/main" xmlns="" id="{40F14700-AE72-7B45-B3B5-F6A8F079EC98}"/>
              </a:ext>
            </a:extLst>
          </p:cNvPr>
          <p:cNvSpPr>
            <a:spLocks noGrp="1"/>
          </p:cNvSpPr>
          <p:nvPr>
            <p:ph sz="half" idx="2"/>
          </p:nvPr>
        </p:nvSpPr>
        <p:spPr>
          <a:xfrm>
            <a:off x="839788" y="2505075"/>
            <a:ext cx="4780427" cy="3684588"/>
          </a:xfrm>
        </p:spPr>
        <p:txBody>
          <a:body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GB" dirty="0"/>
          </a:p>
        </p:txBody>
      </p:sp>
      <p:sp>
        <p:nvSpPr>
          <p:cNvPr id="5" name="Segnaposto testo 4">
            <a:extLst>
              <a:ext uri="{FF2B5EF4-FFF2-40B4-BE49-F238E27FC236}">
                <a16:creationId xmlns:a16="http://schemas.microsoft.com/office/drawing/2014/main" xmlns="" id="{571A5780-1B28-B240-A912-4F584EB04CB0}"/>
              </a:ext>
            </a:extLst>
          </p:cNvPr>
          <p:cNvSpPr>
            <a:spLocks noGrp="1"/>
          </p:cNvSpPr>
          <p:nvPr>
            <p:ph type="body" sz="quarter" idx="3"/>
          </p:nvPr>
        </p:nvSpPr>
        <p:spPr>
          <a:xfrm>
            <a:off x="5724027" y="1690688"/>
            <a:ext cx="4780427" cy="823912"/>
          </a:xfrm>
        </p:spPr>
        <p:txBody>
          <a:bodyPr anchor="b"/>
          <a:lstStyle>
            <a:lvl1pPr marL="0" indent="0">
              <a:buNone/>
              <a:defRPr sz="2400" b="1">
                <a:solidFill>
                  <a:srgbClr val="72BB6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dirty="0"/>
              <a:t>Fare clic per modificare gli stili del testo dello schema</a:t>
            </a:r>
          </a:p>
        </p:txBody>
      </p:sp>
      <p:sp>
        <p:nvSpPr>
          <p:cNvPr id="6" name="Segnaposto contenuto 5">
            <a:extLst>
              <a:ext uri="{FF2B5EF4-FFF2-40B4-BE49-F238E27FC236}">
                <a16:creationId xmlns:a16="http://schemas.microsoft.com/office/drawing/2014/main" xmlns="" id="{29AD3001-DD17-5B47-9149-DD718900B6E0}"/>
              </a:ext>
            </a:extLst>
          </p:cNvPr>
          <p:cNvSpPr>
            <a:spLocks noGrp="1"/>
          </p:cNvSpPr>
          <p:nvPr>
            <p:ph sz="quarter" idx="4"/>
          </p:nvPr>
        </p:nvSpPr>
        <p:spPr>
          <a:xfrm>
            <a:off x="5724027" y="2501107"/>
            <a:ext cx="4774846" cy="3684588"/>
          </a:xfrm>
        </p:spPr>
        <p:txBody>
          <a:body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GB" dirty="0"/>
          </a:p>
        </p:txBody>
      </p:sp>
      <p:sp>
        <p:nvSpPr>
          <p:cNvPr id="8" name="Segnaposto numero diapositiva 6">
            <a:extLst>
              <a:ext uri="{FF2B5EF4-FFF2-40B4-BE49-F238E27FC236}">
                <a16:creationId xmlns:a16="http://schemas.microsoft.com/office/drawing/2014/main" xmlns="" id="{DD8027BD-52DB-9C45-B45A-786361443777}"/>
              </a:ext>
            </a:extLst>
          </p:cNvPr>
          <p:cNvSpPr>
            <a:spLocks noGrp="1"/>
          </p:cNvSpPr>
          <p:nvPr>
            <p:ph type="sldNum" sz="quarter" idx="12"/>
          </p:nvPr>
        </p:nvSpPr>
        <p:spPr>
          <a:xfrm>
            <a:off x="8610600" y="6356350"/>
            <a:ext cx="1888273" cy="365125"/>
          </a:xfrm>
        </p:spPr>
        <p:txBody>
          <a:bodyPr/>
          <a:lstStyle/>
          <a:p>
            <a:fld id="{676C2914-91DB-4B4C-9B68-86EDF4DDB808}" type="slidenum">
              <a:rPr lang="en-GB" smtClean="0"/>
              <a:t>‹N›</a:t>
            </a:fld>
            <a:endParaRPr lang="en-GB"/>
          </a:p>
        </p:txBody>
      </p:sp>
    </p:spTree>
    <p:extLst>
      <p:ext uri="{BB962C8B-B14F-4D97-AF65-F5344CB8AC3E}">
        <p14:creationId xmlns:p14="http://schemas.microsoft.com/office/powerpoint/2010/main" val="367278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8E33C05A-9763-D143-8F44-A81F5E7C1C55}"/>
              </a:ext>
            </a:extLst>
          </p:cNvPr>
          <p:cNvSpPr>
            <a:spLocks noGrp="1"/>
          </p:cNvSpPr>
          <p:nvPr>
            <p:ph type="title"/>
          </p:nvPr>
        </p:nvSpPr>
        <p:spPr>
          <a:xfrm>
            <a:off x="838200" y="365125"/>
            <a:ext cx="9660673" cy="1325563"/>
          </a:xfrm>
        </p:spPr>
        <p:txBody>
          <a:bodyPr/>
          <a:lstStyle/>
          <a:p>
            <a:r>
              <a:rPr lang="it-IT"/>
              <a:t>Fare clic per modificare lo stile del titolo dello schema</a:t>
            </a:r>
            <a:endParaRPr lang="en-GB"/>
          </a:p>
        </p:txBody>
      </p:sp>
      <p:sp>
        <p:nvSpPr>
          <p:cNvPr id="4" name="Segnaposto numero diapositiva 6">
            <a:extLst>
              <a:ext uri="{FF2B5EF4-FFF2-40B4-BE49-F238E27FC236}">
                <a16:creationId xmlns:a16="http://schemas.microsoft.com/office/drawing/2014/main" xmlns="" id="{23A300E6-9562-1F41-A0F1-F1A6DF4292D5}"/>
              </a:ext>
            </a:extLst>
          </p:cNvPr>
          <p:cNvSpPr>
            <a:spLocks noGrp="1"/>
          </p:cNvSpPr>
          <p:nvPr>
            <p:ph type="sldNum" sz="quarter" idx="12"/>
          </p:nvPr>
        </p:nvSpPr>
        <p:spPr>
          <a:xfrm>
            <a:off x="8610600" y="6356350"/>
            <a:ext cx="1888273" cy="365125"/>
          </a:xfrm>
        </p:spPr>
        <p:txBody>
          <a:bodyPr/>
          <a:lstStyle/>
          <a:p>
            <a:fld id="{676C2914-91DB-4B4C-9B68-86EDF4DDB808}" type="slidenum">
              <a:rPr lang="en-GB" smtClean="0"/>
              <a:t>‹N›</a:t>
            </a:fld>
            <a:endParaRPr lang="en-GB"/>
          </a:p>
        </p:txBody>
      </p:sp>
    </p:spTree>
    <p:extLst>
      <p:ext uri="{BB962C8B-B14F-4D97-AF65-F5344CB8AC3E}">
        <p14:creationId xmlns:p14="http://schemas.microsoft.com/office/powerpoint/2010/main" val="24410939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4382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0AA0B111-429D-7F4E-8BC6-579DA12CEC09}"/>
              </a:ext>
            </a:extLst>
          </p:cNvPr>
          <p:cNvSpPr>
            <a:spLocks noGrp="1"/>
          </p:cNvSpPr>
          <p:nvPr>
            <p:ph type="title"/>
          </p:nvPr>
        </p:nvSpPr>
        <p:spPr>
          <a:xfrm>
            <a:off x="839788" y="457200"/>
            <a:ext cx="3932237" cy="1600200"/>
          </a:xfrm>
        </p:spPr>
        <p:txBody>
          <a:bodyPr anchor="b"/>
          <a:lstStyle>
            <a:lvl1pPr>
              <a:defRPr sz="3200"/>
            </a:lvl1pPr>
          </a:lstStyle>
          <a:p>
            <a:r>
              <a:rPr lang="it-IT" dirty="0"/>
              <a:t>Fare clic per modificare lo stile del titolo dello schema</a:t>
            </a:r>
            <a:endParaRPr lang="en-GB" dirty="0"/>
          </a:p>
        </p:txBody>
      </p:sp>
      <p:sp>
        <p:nvSpPr>
          <p:cNvPr id="3" name="Segnaposto contenuto 2">
            <a:extLst>
              <a:ext uri="{FF2B5EF4-FFF2-40B4-BE49-F238E27FC236}">
                <a16:creationId xmlns:a16="http://schemas.microsoft.com/office/drawing/2014/main" xmlns="" id="{7E2049B1-CCC6-A143-93ED-28F411B452FD}"/>
              </a:ext>
            </a:extLst>
          </p:cNvPr>
          <p:cNvSpPr>
            <a:spLocks noGrp="1"/>
          </p:cNvSpPr>
          <p:nvPr>
            <p:ph idx="1"/>
          </p:nvPr>
        </p:nvSpPr>
        <p:spPr>
          <a:xfrm>
            <a:off x="5183188" y="457201"/>
            <a:ext cx="5315685" cy="54038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testo 3">
            <a:extLst>
              <a:ext uri="{FF2B5EF4-FFF2-40B4-BE49-F238E27FC236}">
                <a16:creationId xmlns:a16="http://schemas.microsoft.com/office/drawing/2014/main" xmlns="" id="{2B03E94E-39C4-584E-B5FF-866DFA50EE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7" name="Segnaposto numero diapositiva 6">
            <a:extLst>
              <a:ext uri="{FF2B5EF4-FFF2-40B4-BE49-F238E27FC236}">
                <a16:creationId xmlns:a16="http://schemas.microsoft.com/office/drawing/2014/main" xmlns="" id="{7307B62C-3E78-6546-87CF-B2BBBEB05BE4}"/>
              </a:ext>
            </a:extLst>
          </p:cNvPr>
          <p:cNvSpPr>
            <a:spLocks noGrp="1"/>
          </p:cNvSpPr>
          <p:nvPr>
            <p:ph type="sldNum" sz="quarter" idx="12"/>
          </p:nvPr>
        </p:nvSpPr>
        <p:spPr/>
        <p:txBody>
          <a:bodyPr/>
          <a:lstStyle/>
          <a:p>
            <a:fld id="{676C2914-91DB-4B4C-9B68-86EDF4DDB808}" type="slidenum">
              <a:rPr lang="en-GB" smtClean="0"/>
              <a:t>‹N›</a:t>
            </a:fld>
            <a:endParaRPr lang="en-GB"/>
          </a:p>
        </p:txBody>
      </p:sp>
    </p:spTree>
    <p:extLst>
      <p:ext uri="{BB962C8B-B14F-4D97-AF65-F5344CB8AC3E}">
        <p14:creationId xmlns:p14="http://schemas.microsoft.com/office/powerpoint/2010/main" val="6766823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mmagine con didascalia">
    <p:spTree>
      <p:nvGrpSpPr>
        <p:cNvPr id="1" name=""/>
        <p:cNvGrpSpPr/>
        <p:nvPr/>
      </p:nvGrpSpPr>
      <p:grpSpPr>
        <a:xfrm>
          <a:off x="0" y="0"/>
          <a:ext cx="0" cy="0"/>
          <a:chOff x="0" y="0"/>
          <a:chExt cx="0" cy="0"/>
        </a:xfrm>
      </p:grpSpPr>
      <p:sp>
        <p:nvSpPr>
          <p:cNvPr id="3" name="Segnaposto immagine 2">
            <a:extLst>
              <a:ext uri="{FF2B5EF4-FFF2-40B4-BE49-F238E27FC236}">
                <a16:creationId xmlns:a16="http://schemas.microsoft.com/office/drawing/2014/main" xmlns="" id="{1F75E836-4323-FB46-96A6-A51852A7CECC}"/>
              </a:ext>
            </a:extLst>
          </p:cNvPr>
          <p:cNvSpPr>
            <a:spLocks noGrp="1"/>
          </p:cNvSpPr>
          <p:nvPr>
            <p:ph type="pic" idx="1"/>
          </p:nvPr>
        </p:nvSpPr>
        <p:spPr>
          <a:xfrm>
            <a:off x="5183188" y="1979195"/>
            <a:ext cx="5232051" cy="3881855"/>
          </a:xfrm>
          <a:no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Segnaposto testo 3">
            <a:extLst>
              <a:ext uri="{FF2B5EF4-FFF2-40B4-BE49-F238E27FC236}">
                <a16:creationId xmlns:a16="http://schemas.microsoft.com/office/drawing/2014/main" xmlns="" id="{2A9EA03E-733A-054C-ADFA-91585E914EC7}"/>
              </a:ext>
            </a:extLst>
          </p:cNvPr>
          <p:cNvSpPr>
            <a:spLocks noGrp="1"/>
          </p:cNvSpPr>
          <p:nvPr>
            <p:ph type="body" sz="half" idx="2"/>
          </p:nvPr>
        </p:nvSpPr>
        <p:spPr>
          <a:xfrm>
            <a:off x="839788" y="1987133"/>
            <a:ext cx="3932237" cy="388185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dirty="0"/>
              <a:t>Fare clic per modificare gli stili del testo dello schema</a:t>
            </a:r>
          </a:p>
        </p:txBody>
      </p:sp>
      <p:sp>
        <p:nvSpPr>
          <p:cNvPr id="7" name="Segnaposto numero diapositiva 6">
            <a:extLst>
              <a:ext uri="{FF2B5EF4-FFF2-40B4-BE49-F238E27FC236}">
                <a16:creationId xmlns:a16="http://schemas.microsoft.com/office/drawing/2014/main" xmlns="" id="{92C680A9-E7FA-9048-AE1D-368424CAF680}"/>
              </a:ext>
            </a:extLst>
          </p:cNvPr>
          <p:cNvSpPr>
            <a:spLocks noGrp="1"/>
          </p:cNvSpPr>
          <p:nvPr>
            <p:ph type="sldNum" sz="quarter" idx="12"/>
          </p:nvPr>
        </p:nvSpPr>
        <p:spPr/>
        <p:txBody>
          <a:bodyPr/>
          <a:lstStyle/>
          <a:p>
            <a:fld id="{676C2914-91DB-4B4C-9B68-86EDF4DDB808}" type="slidenum">
              <a:rPr lang="en-GB" smtClean="0"/>
              <a:t>‹N›</a:t>
            </a:fld>
            <a:endParaRPr lang="en-GB"/>
          </a:p>
        </p:txBody>
      </p:sp>
      <p:sp>
        <p:nvSpPr>
          <p:cNvPr id="6" name="Titolo 1">
            <a:extLst>
              <a:ext uri="{FF2B5EF4-FFF2-40B4-BE49-F238E27FC236}">
                <a16:creationId xmlns:a16="http://schemas.microsoft.com/office/drawing/2014/main" xmlns="" id="{045F82CF-5727-D54A-95BD-A6EE027A678F}"/>
              </a:ext>
            </a:extLst>
          </p:cNvPr>
          <p:cNvSpPr>
            <a:spLocks noGrp="1"/>
          </p:cNvSpPr>
          <p:nvPr>
            <p:ph type="title"/>
          </p:nvPr>
        </p:nvSpPr>
        <p:spPr>
          <a:xfrm>
            <a:off x="838200" y="365125"/>
            <a:ext cx="9660673" cy="1325563"/>
          </a:xfrm>
        </p:spPr>
        <p:txBody>
          <a:bodyPr/>
          <a:lstStyle/>
          <a:p>
            <a:r>
              <a:rPr lang="it-IT"/>
              <a:t>Fare clic per modificare lo stile del titolo dello schema</a:t>
            </a:r>
            <a:endParaRPr lang="en-GB"/>
          </a:p>
        </p:txBody>
      </p:sp>
    </p:spTree>
    <p:extLst>
      <p:ext uri="{BB962C8B-B14F-4D97-AF65-F5344CB8AC3E}">
        <p14:creationId xmlns:p14="http://schemas.microsoft.com/office/powerpoint/2010/main" val="1522782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03FC9BA6-7325-EE41-B647-913C44FCD996}"/>
              </a:ext>
            </a:extLst>
          </p:cNvPr>
          <p:cNvSpPr>
            <a:spLocks noGrp="1"/>
          </p:cNvSpPr>
          <p:nvPr>
            <p:ph type="title"/>
          </p:nvPr>
        </p:nvSpPr>
        <p:spPr>
          <a:xfrm>
            <a:off x="838200" y="365125"/>
            <a:ext cx="9660673" cy="1325563"/>
          </a:xfrm>
        </p:spPr>
        <p:txBody>
          <a:bodyPr/>
          <a:lstStyle/>
          <a:p>
            <a:r>
              <a:rPr lang="it-IT"/>
              <a:t>Fare clic per modificare lo stile del titolo dello schema</a:t>
            </a:r>
            <a:endParaRPr lang="en-GB"/>
          </a:p>
        </p:txBody>
      </p:sp>
      <p:sp>
        <p:nvSpPr>
          <p:cNvPr id="3" name="Segnaposto testo verticale 2">
            <a:extLst>
              <a:ext uri="{FF2B5EF4-FFF2-40B4-BE49-F238E27FC236}">
                <a16:creationId xmlns:a16="http://schemas.microsoft.com/office/drawing/2014/main" xmlns="" id="{790A7E6E-9616-104E-8E8C-C0D3F950B689}"/>
              </a:ext>
            </a:extLst>
          </p:cNvPr>
          <p:cNvSpPr>
            <a:spLocks noGrp="1"/>
          </p:cNvSpPr>
          <p:nvPr>
            <p:ph type="body" orient="vert" idx="1"/>
          </p:nvPr>
        </p:nvSpPr>
        <p:spPr>
          <a:xfrm>
            <a:off x="838200" y="1825625"/>
            <a:ext cx="9660673" cy="43513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6" name="Segnaposto numero diapositiva 5">
            <a:extLst>
              <a:ext uri="{FF2B5EF4-FFF2-40B4-BE49-F238E27FC236}">
                <a16:creationId xmlns:a16="http://schemas.microsoft.com/office/drawing/2014/main" xmlns="" id="{38CDAC19-DAF0-3341-904D-7C42E564B0F5}"/>
              </a:ext>
            </a:extLst>
          </p:cNvPr>
          <p:cNvSpPr>
            <a:spLocks noGrp="1"/>
          </p:cNvSpPr>
          <p:nvPr>
            <p:ph type="sldNum" sz="quarter" idx="12"/>
          </p:nvPr>
        </p:nvSpPr>
        <p:spPr/>
        <p:txBody>
          <a:bodyPr/>
          <a:lstStyle/>
          <a:p>
            <a:fld id="{676C2914-91DB-4B4C-9B68-86EDF4DDB808}" type="slidenum">
              <a:rPr lang="en-GB" smtClean="0"/>
              <a:t>‹N›</a:t>
            </a:fld>
            <a:endParaRPr lang="en-GB"/>
          </a:p>
        </p:txBody>
      </p:sp>
    </p:spTree>
    <p:extLst>
      <p:ext uri="{BB962C8B-B14F-4D97-AF65-F5344CB8AC3E}">
        <p14:creationId xmlns:p14="http://schemas.microsoft.com/office/powerpoint/2010/main" val="22916362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xmlns="" id="{E0B3677D-88A6-D34F-9625-CC7A4D64C1FE}"/>
              </a:ext>
            </a:extLst>
          </p:cNvPr>
          <p:cNvSpPr>
            <a:spLocks noGrp="1"/>
          </p:cNvSpPr>
          <p:nvPr>
            <p:ph type="title" orient="vert"/>
          </p:nvPr>
        </p:nvSpPr>
        <p:spPr>
          <a:xfrm>
            <a:off x="8055828" y="365125"/>
            <a:ext cx="2628900" cy="5811838"/>
          </a:xfrm>
        </p:spPr>
        <p:txBody>
          <a:bodyPr vert="eaVert"/>
          <a:lstStyle/>
          <a:p>
            <a:r>
              <a:rPr lang="it-IT"/>
              <a:t>Fare clic per modificare lo stile del titolo dello schema</a:t>
            </a:r>
            <a:endParaRPr lang="en-GB"/>
          </a:p>
        </p:txBody>
      </p:sp>
      <p:sp>
        <p:nvSpPr>
          <p:cNvPr id="3" name="Segnaposto testo verticale 2">
            <a:extLst>
              <a:ext uri="{FF2B5EF4-FFF2-40B4-BE49-F238E27FC236}">
                <a16:creationId xmlns:a16="http://schemas.microsoft.com/office/drawing/2014/main" xmlns="" id="{B8BA25B1-A58A-1E49-A013-D47676B50B71}"/>
              </a:ext>
            </a:extLst>
          </p:cNvPr>
          <p:cNvSpPr>
            <a:spLocks noGrp="1"/>
          </p:cNvSpPr>
          <p:nvPr>
            <p:ph type="body" orient="vert" idx="1"/>
          </p:nvPr>
        </p:nvSpPr>
        <p:spPr>
          <a:xfrm>
            <a:off x="838200" y="365125"/>
            <a:ext cx="7045712"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6" name="Segnaposto numero diapositiva 5">
            <a:extLst>
              <a:ext uri="{FF2B5EF4-FFF2-40B4-BE49-F238E27FC236}">
                <a16:creationId xmlns:a16="http://schemas.microsoft.com/office/drawing/2014/main" xmlns="" id="{AC206A32-F27A-2C4B-96B6-8237CE0FFD63}"/>
              </a:ext>
            </a:extLst>
          </p:cNvPr>
          <p:cNvSpPr>
            <a:spLocks noGrp="1"/>
          </p:cNvSpPr>
          <p:nvPr>
            <p:ph type="sldNum" sz="quarter" idx="12"/>
          </p:nvPr>
        </p:nvSpPr>
        <p:spPr/>
        <p:txBody>
          <a:bodyPr/>
          <a:lstStyle/>
          <a:p>
            <a:fld id="{676C2914-91DB-4B4C-9B68-86EDF4DDB808}" type="slidenum">
              <a:rPr lang="en-GB" smtClean="0"/>
              <a:t>‹N›</a:t>
            </a:fld>
            <a:endParaRPr lang="en-GB"/>
          </a:p>
        </p:txBody>
      </p:sp>
    </p:spTree>
    <p:extLst>
      <p:ext uri="{BB962C8B-B14F-4D97-AF65-F5344CB8AC3E}">
        <p14:creationId xmlns:p14="http://schemas.microsoft.com/office/powerpoint/2010/main" val="503366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ttangolo 6">
            <a:extLst>
              <a:ext uri="{FF2B5EF4-FFF2-40B4-BE49-F238E27FC236}">
                <a16:creationId xmlns:a16="http://schemas.microsoft.com/office/drawing/2014/main" xmlns="" id="{9358BE19-DE1D-1143-A702-A622BD9C3A7F}"/>
              </a:ext>
            </a:extLst>
          </p:cNvPr>
          <p:cNvSpPr/>
          <p:nvPr userDrawn="1"/>
        </p:nvSpPr>
        <p:spPr>
          <a:xfrm>
            <a:off x="11353800" y="0"/>
            <a:ext cx="838200" cy="6858000"/>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Segnaposto titolo 1">
            <a:extLst>
              <a:ext uri="{FF2B5EF4-FFF2-40B4-BE49-F238E27FC236}">
                <a16:creationId xmlns:a16="http://schemas.microsoft.com/office/drawing/2014/main" xmlns="" id="{CB9C5552-AF27-2F41-8F82-230377CE1334}"/>
              </a:ext>
            </a:extLst>
          </p:cNvPr>
          <p:cNvSpPr>
            <a:spLocks noGrp="1"/>
          </p:cNvSpPr>
          <p:nvPr>
            <p:ph type="title"/>
          </p:nvPr>
        </p:nvSpPr>
        <p:spPr>
          <a:xfrm>
            <a:off x="838200" y="365125"/>
            <a:ext cx="9959109" cy="1325563"/>
          </a:xfrm>
          <a:prstGeom prst="rect">
            <a:avLst/>
          </a:prstGeom>
        </p:spPr>
        <p:txBody>
          <a:bodyPr vert="horz" lIns="91440" tIns="45720" rIns="91440" bIns="45720" rtlCol="0" anchor="ctr">
            <a:normAutofit/>
          </a:bodyPr>
          <a:lstStyle/>
          <a:p>
            <a:r>
              <a:rPr lang="it-IT"/>
              <a:t>Fare clic per modificare lo stile del titolo dello schema</a:t>
            </a:r>
            <a:endParaRPr lang="en-GB"/>
          </a:p>
        </p:txBody>
      </p:sp>
      <p:sp>
        <p:nvSpPr>
          <p:cNvPr id="3" name="Segnaposto testo 2">
            <a:extLst>
              <a:ext uri="{FF2B5EF4-FFF2-40B4-BE49-F238E27FC236}">
                <a16:creationId xmlns:a16="http://schemas.microsoft.com/office/drawing/2014/main" xmlns="" id="{93DBC0D3-9799-6B42-978D-00BAED7F4B95}"/>
              </a:ext>
            </a:extLst>
          </p:cNvPr>
          <p:cNvSpPr>
            <a:spLocks noGrp="1"/>
          </p:cNvSpPr>
          <p:nvPr>
            <p:ph type="body" idx="1"/>
          </p:nvPr>
        </p:nvSpPr>
        <p:spPr>
          <a:xfrm>
            <a:off x="838200" y="1825625"/>
            <a:ext cx="9959109"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6" name="Segnaposto numero diapositiva 5">
            <a:extLst>
              <a:ext uri="{FF2B5EF4-FFF2-40B4-BE49-F238E27FC236}">
                <a16:creationId xmlns:a16="http://schemas.microsoft.com/office/drawing/2014/main" xmlns="" id="{17B0D73A-BC69-A549-8DAE-2A4183772846}"/>
              </a:ext>
            </a:extLst>
          </p:cNvPr>
          <p:cNvSpPr>
            <a:spLocks noGrp="1"/>
          </p:cNvSpPr>
          <p:nvPr>
            <p:ph type="sldNum" sz="quarter" idx="4"/>
          </p:nvPr>
        </p:nvSpPr>
        <p:spPr>
          <a:xfrm>
            <a:off x="9407791" y="6356350"/>
            <a:ext cx="1888273" cy="365125"/>
          </a:xfrm>
          <a:prstGeom prst="rect">
            <a:avLst/>
          </a:prstGeom>
        </p:spPr>
        <p:txBody>
          <a:bodyPr vert="horz" lIns="91440" tIns="45720" rIns="91440" bIns="45720" rtlCol="0" anchor="ctr"/>
          <a:lstStyle>
            <a:lvl1pPr algn="r">
              <a:defRPr sz="1200">
                <a:solidFill>
                  <a:schemeClr val="tx2"/>
                </a:solidFill>
              </a:defRPr>
            </a:lvl1pPr>
          </a:lstStyle>
          <a:p>
            <a:fld id="{676C2914-91DB-4B4C-9B68-86EDF4DDB808}" type="slidenum">
              <a:rPr lang="en-GB" smtClean="0"/>
              <a:pPr/>
              <a:t>‹N›</a:t>
            </a:fld>
            <a:endParaRPr lang="en-GB"/>
          </a:p>
        </p:txBody>
      </p:sp>
      <p:cxnSp>
        <p:nvCxnSpPr>
          <p:cNvPr id="8" name="Connettore 1 7">
            <a:extLst>
              <a:ext uri="{FF2B5EF4-FFF2-40B4-BE49-F238E27FC236}">
                <a16:creationId xmlns:a16="http://schemas.microsoft.com/office/drawing/2014/main" xmlns="" id="{074802C3-82CA-1E44-A814-0EB4A358CAE4}"/>
              </a:ext>
            </a:extLst>
          </p:cNvPr>
          <p:cNvCxnSpPr>
            <a:cxnSpLocks/>
          </p:cNvCxnSpPr>
          <p:nvPr userDrawn="1"/>
        </p:nvCxnSpPr>
        <p:spPr>
          <a:xfrm>
            <a:off x="838200" y="6123332"/>
            <a:ext cx="10515600" cy="0"/>
          </a:xfrm>
          <a:prstGeom prst="line">
            <a:avLst/>
          </a:prstGeom>
          <a:ln w="12700">
            <a:solidFill>
              <a:srgbClr val="005286"/>
            </a:solidFill>
          </a:ln>
        </p:spPr>
        <p:style>
          <a:lnRef idx="1">
            <a:schemeClr val="accent1"/>
          </a:lnRef>
          <a:fillRef idx="0">
            <a:schemeClr val="accent1"/>
          </a:fillRef>
          <a:effectRef idx="0">
            <a:schemeClr val="accent1"/>
          </a:effectRef>
          <a:fontRef idx="minor">
            <a:schemeClr val="tx1"/>
          </a:fontRef>
        </p:style>
      </p:cxnSp>
      <p:pic>
        <p:nvPicPr>
          <p:cNvPr id="9" name="Immagine 8">
            <a:extLst>
              <a:ext uri="{FF2B5EF4-FFF2-40B4-BE49-F238E27FC236}">
                <a16:creationId xmlns:a16="http://schemas.microsoft.com/office/drawing/2014/main" xmlns="" id="{42B42F32-F159-3E48-AC17-0B89EDAED9D7}"/>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38200" y="6185142"/>
            <a:ext cx="477644" cy="634632"/>
          </a:xfrm>
          <a:prstGeom prst="rect">
            <a:avLst/>
          </a:prstGeom>
        </p:spPr>
      </p:pic>
      <p:pic>
        <p:nvPicPr>
          <p:cNvPr id="10" name="Picture 9" descr="A close up of a logo&#10;&#10;Description automatically generated">
            <a:extLst>
              <a:ext uri="{FF2B5EF4-FFF2-40B4-BE49-F238E27FC236}">
                <a16:creationId xmlns:a16="http://schemas.microsoft.com/office/drawing/2014/main" xmlns="" id="{B985E054-48DA-457D-90EB-CCDA8456E73F}"/>
              </a:ext>
            </a:extLst>
          </p:cNvPr>
          <p:cNvPicPr>
            <a:picLocks noChangeAspect="1"/>
          </p:cNvPicPr>
          <p:nvPr userDrawn="1"/>
        </p:nvPicPr>
        <p:blipFill rotWithShape="1">
          <a:blip r:embed="rId14" cstate="screen">
            <a:duotone>
              <a:schemeClr val="accent5">
                <a:shade val="45000"/>
                <a:satMod val="135000"/>
              </a:schemeClr>
              <a:prstClr val="white"/>
            </a:duotone>
            <a:alphaModFix amt="6000"/>
            <a:extLst>
              <a:ext uri="{28A0092B-C50C-407E-A947-70E740481C1C}">
                <a14:useLocalDpi xmlns:a14="http://schemas.microsoft.com/office/drawing/2010/main"/>
              </a:ext>
            </a:extLst>
          </a:blip>
          <a:srcRect/>
          <a:stretch/>
        </p:blipFill>
        <p:spPr>
          <a:xfrm>
            <a:off x="-38101" y="1740369"/>
            <a:ext cx="5903191" cy="5117632"/>
          </a:xfrm>
          <a:prstGeom prst="rect">
            <a:avLst/>
          </a:prstGeom>
        </p:spPr>
      </p:pic>
    </p:spTree>
    <p:extLst>
      <p:ext uri="{BB962C8B-B14F-4D97-AF65-F5344CB8AC3E}">
        <p14:creationId xmlns:p14="http://schemas.microsoft.com/office/powerpoint/2010/main" val="36126813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914400" rtl="0" eaLnBrk="1" latinLnBrk="0" hangingPunct="1">
        <a:lnSpc>
          <a:spcPct val="90000"/>
        </a:lnSpc>
        <a:spcBef>
          <a:spcPct val="0"/>
        </a:spcBef>
        <a:buNone/>
        <a:defRPr sz="4400" b="1" kern="1200">
          <a:solidFill>
            <a:srgbClr val="005286"/>
          </a:solidFill>
          <a:latin typeface="Trebuchet MS" panose="020B070302020209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rebuchet MS" panose="020B070302020209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rebuchet MS" panose="020B070302020209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ebuchet MS" panose="020B070302020209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ebuchet MS" panose="020B070302020209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ttangolo 6">
            <a:extLst>
              <a:ext uri="{FF2B5EF4-FFF2-40B4-BE49-F238E27FC236}">
                <a16:creationId xmlns:a16="http://schemas.microsoft.com/office/drawing/2014/main" xmlns="" id="{9358BE19-DE1D-1143-A702-A622BD9C3A7F}"/>
              </a:ext>
            </a:extLst>
          </p:cNvPr>
          <p:cNvSpPr/>
          <p:nvPr userDrawn="1"/>
        </p:nvSpPr>
        <p:spPr>
          <a:xfrm>
            <a:off x="10574501" y="0"/>
            <a:ext cx="1617497" cy="6858000"/>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Segnaposto titolo 1">
            <a:extLst>
              <a:ext uri="{FF2B5EF4-FFF2-40B4-BE49-F238E27FC236}">
                <a16:creationId xmlns:a16="http://schemas.microsoft.com/office/drawing/2014/main" xmlns="" id="{CB9C5552-AF27-2F41-8F82-230377CE1334}"/>
              </a:ext>
            </a:extLst>
          </p:cNvPr>
          <p:cNvSpPr>
            <a:spLocks noGrp="1"/>
          </p:cNvSpPr>
          <p:nvPr>
            <p:ph type="title"/>
          </p:nvPr>
        </p:nvSpPr>
        <p:spPr>
          <a:xfrm>
            <a:off x="838200" y="365125"/>
            <a:ext cx="9660673" cy="1325563"/>
          </a:xfrm>
          <a:prstGeom prst="rect">
            <a:avLst/>
          </a:prstGeom>
        </p:spPr>
        <p:txBody>
          <a:bodyPr vert="horz" lIns="91440" tIns="45720" rIns="91440" bIns="45720" rtlCol="0" anchor="ctr">
            <a:normAutofit/>
          </a:bodyPr>
          <a:lstStyle/>
          <a:p>
            <a:r>
              <a:rPr lang="it-IT" dirty="0"/>
              <a:t>Fare clic per modificare lo stile del titolo dello schema</a:t>
            </a:r>
            <a:endParaRPr lang="en-GB" dirty="0"/>
          </a:p>
        </p:txBody>
      </p:sp>
      <p:sp>
        <p:nvSpPr>
          <p:cNvPr id="3" name="Segnaposto testo 2">
            <a:extLst>
              <a:ext uri="{FF2B5EF4-FFF2-40B4-BE49-F238E27FC236}">
                <a16:creationId xmlns:a16="http://schemas.microsoft.com/office/drawing/2014/main" xmlns="" id="{93DBC0D3-9799-6B42-978D-00BAED7F4B95}"/>
              </a:ext>
            </a:extLst>
          </p:cNvPr>
          <p:cNvSpPr>
            <a:spLocks noGrp="1"/>
          </p:cNvSpPr>
          <p:nvPr>
            <p:ph type="body" idx="1"/>
          </p:nvPr>
        </p:nvSpPr>
        <p:spPr>
          <a:xfrm>
            <a:off x="838200" y="1825625"/>
            <a:ext cx="9660673" cy="4351338"/>
          </a:xfrm>
          <a:prstGeom prst="rect">
            <a:avLst/>
          </a:prstGeom>
        </p:spPr>
        <p:txBody>
          <a:bodyPr vert="horz" lIns="91440" tIns="45720" rIns="91440" bIns="45720" rtlCol="0">
            <a:normAutofit/>
          </a:body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GB" dirty="0"/>
          </a:p>
        </p:txBody>
      </p:sp>
      <p:sp>
        <p:nvSpPr>
          <p:cNvPr id="6" name="Segnaposto numero diapositiva 5">
            <a:extLst>
              <a:ext uri="{FF2B5EF4-FFF2-40B4-BE49-F238E27FC236}">
                <a16:creationId xmlns:a16="http://schemas.microsoft.com/office/drawing/2014/main" xmlns="" id="{17B0D73A-BC69-A549-8DAE-2A4183772846}"/>
              </a:ext>
            </a:extLst>
          </p:cNvPr>
          <p:cNvSpPr>
            <a:spLocks noGrp="1"/>
          </p:cNvSpPr>
          <p:nvPr>
            <p:ph type="sldNum" sz="quarter" idx="4"/>
          </p:nvPr>
        </p:nvSpPr>
        <p:spPr>
          <a:xfrm>
            <a:off x="8610600" y="6356350"/>
            <a:ext cx="1888273" cy="365125"/>
          </a:xfrm>
          <a:prstGeom prst="rect">
            <a:avLst/>
          </a:prstGeom>
        </p:spPr>
        <p:txBody>
          <a:bodyPr vert="horz" lIns="91440" tIns="45720" rIns="91440" bIns="45720" rtlCol="0" anchor="ctr"/>
          <a:lstStyle>
            <a:lvl1pPr algn="r">
              <a:defRPr sz="1200">
                <a:solidFill>
                  <a:schemeClr val="tx2"/>
                </a:solidFill>
              </a:defRPr>
            </a:lvl1pPr>
          </a:lstStyle>
          <a:p>
            <a:fld id="{676C2914-91DB-4B4C-9B68-86EDF4DDB808}" type="slidenum">
              <a:rPr lang="en-GB" smtClean="0"/>
              <a:pPr/>
              <a:t>‹N›</a:t>
            </a:fld>
            <a:endParaRPr lang="en-GB" dirty="0"/>
          </a:p>
        </p:txBody>
      </p:sp>
      <p:cxnSp>
        <p:nvCxnSpPr>
          <p:cNvPr id="8" name="Connettore 1 7">
            <a:extLst>
              <a:ext uri="{FF2B5EF4-FFF2-40B4-BE49-F238E27FC236}">
                <a16:creationId xmlns:a16="http://schemas.microsoft.com/office/drawing/2014/main" xmlns="" id="{074802C3-82CA-1E44-A814-0EB4A358CAE4}"/>
              </a:ext>
            </a:extLst>
          </p:cNvPr>
          <p:cNvCxnSpPr>
            <a:cxnSpLocks/>
          </p:cNvCxnSpPr>
          <p:nvPr userDrawn="1"/>
        </p:nvCxnSpPr>
        <p:spPr>
          <a:xfrm>
            <a:off x="838200" y="6123332"/>
            <a:ext cx="9736301" cy="0"/>
          </a:xfrm>
          <a:prstGeom prst="line">
            <a:avLst/>
          </a:prstGeom>
          <a:ln w="12700">
            <a:solidFill>
              <a:srgbClr val="005286"/>
            </a:solidFill>
          </a:ln>
        </p:spPr>
        <p:style>
          <a:lnRef idx="1">
            <a:schemeClr val="accent1"/>
          </a:lnRef>
          <a:fillRef idx="0">
            <a:schemeClr val="accent1"/>
          </a:fillRef>
          <a:effectRef idx="0">
            <a:schemeClr val="accent1"/>
          </a:effectRef>
          <a:fontRef idx="minor">
            <a:schemeClr val="tx1"/>
          </a:fontRef>
        </p:style>
      </p:cxnSp>
      <p:pic>
        <p:nvPicPr>
          <p:cNvPr id="9" name="Immagine 8">
            <a:extLst>
              <a:ext uri="{FF2B5EF4-FFF2-40B4-BE49-F238E27FC236}">
                <a16:creationId xmlns:a16="http://schemas.microsoft.com/office/drawing/2014/main" xmlns="" id="{42B42F32-F159-3E48-AC17-0B89EDAED9D7}"/>
              </a:ext>
            </a:extLst>
          </p:cNvPr>
          <p:cNvPicPr>
            <a:picLocks noChangeAspect="1"/>
          </p:cNvPicPr>
          <p:nvPr userDrawn="1"/>
        </p:nvPicPr>
        <p:blipFill>
          <a:blip r:embed="rId13"/>
          <a:stretch>
            <a:fillRect/>
          </a:stretch>
        </p:blipFill>
        <p:spPr>
          <a:xfrm>
            <a:off x="838200" y="6185142"/>
            <a:ext cx="477644" cy="634632"/>
          </a:xfrm>
          <a:prstGeom prst="rect">
            <a:avLst/>
          </a:prstGeom>
        </p:spPr>
      </p:pic>
      <p:pic>
        <p:nvPicPr>
          <p:cNvPr id="10" name="Picture 9" descr="A close up of a logo&#10;&#10;Description automatically generated">
            <a:extLst>
              <a:ext uri="{FF2B5EF4-FFF2-40B4-BE49-F238E27FC236}">
                <a16:creationId xmlns:a16="http://schemas.microsoft.com/office/drawing/2014/main" xmlns="" id="{B985E054-48DA-457D-90EB-CCDA8456E73F}"/>
              </a:ext>
            </a:extLst>
          </p:cNvPr>
          <p:cNvPicPr>
            <a:picLocks noChangeAspect="1"/>
          </p:cNvPicPr>
          <p:nvPr userDrawn="1"/>
        </p:nvPicPr>
        <p:blipFill rotWithShape="1">
          <a:blip r:embed="rId14">
            <a:duotone>
              <a:schemeClr val="accent5">
                <a:shade val="45000"/>
                <a:satMod val="135000"/>
              </a:schemeClr>
              <a:prstClr val="white"/>
            </a:duotone>
            <a:alphaModFix amt="6000"/>
          </a:blip>
          <a:srcRect l="33396" b="38473"/>
          <a:stretch/>
        </p:blipFill>
        <p:spPr>
          <a:xfrm>
            <a:off x="-38100" y="3244141"/>
            <a:ext cx="4168588" cy="3613859"/>
          </a:xfrm>
          <a:prstGeom prst="rect">
            <a:avLst/>
          </a:prstGeom>
        </p:spPr>
      </p:pic>
    </p:spTree>
    <p:extLst>
      <p:ext uri="{BB962C8B-B14F-4D97-AF65-F5344CB8AC3E}">
        <p14:creationId xmlns:p14="http://schemas.microsoft.com/office/powerpoint/2010/main" val="103006056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914400" rtl="0" eaLnBrk="1" latinLnBrk="0" hangingPunct="1">
        <a:lnSpc>
          <a:spcPct val="90000"/>
        </a:lnSpc>
        <a:spcBef>
          <a:spcPct val="0"/>
        </a:spcBef>
        <a:buNone/>
        <a:defRPr sz="4400" b="1" kern="1200">
          <a:solidFill>
            <a:srgbClr val="005286"/>
          </a:solidFill>
          <a:latin typeface="Trebuchet MS" panose="020B070302020209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rebuchet MS" panose="020B070302020209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rebuchet MS" panose="020B070302020209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ebuchet MS" panose="020B070302020209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ebuchet MS" panose="020B070302020209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6.sv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9 Imagen" descr="W:\PROYECTOS LABORATORIO\05.I.82 CITYFIED\DESARROLLO\4 - Documentacion Tecnica\4.3 4.4 4.5 Disenno y Desarrollo\WP5\EU_flag_yellow_high.jpg">
            <a:extLst>
              <a:ext uri="{FF2B5EF4-FFF2-40B4-BE49-F238E27FC236}">
                <a16:creationId xmlns:a16="http://schemas.microsoft.com/office/drawing/2014/main" xmlns="" id="{CAC9514E-37B4-8F41-8B22-F63F79C682A3}"/>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99482" y="6223724"/>
            <a:ext cx="600122" cy="396000"/>
          </a:xfrm>
          <a:prstGeom prst="rect">
            <a:avLst/>
          </a:prstGeom>
          <a:noFill/>
          <a:ln w="9525">
            <a:noFill/>
            <a:miter lim="800000"/>
            <a:headEnd/>
            <a:tailEnd/>
          </a:ln>
        </p:spPr>
      </p:pic>
      <p:sp>
        <p:nvSpPr>
          <p:cNvPr id="17" name="Rettangolo 16">
            <a:extLst>
              <a:ext uri="{FF2B5EF4-FFF2-40B4-BE49-F238E27FC236}">
                <a16:creationId xmlns:a16="http://schemas.microsoft.com/office/drawing/2014/main" xmlns="" id="{A6E77937-836D-CE48-B2B6-CDD107F225DB}"/>
              </a:ext>
            </a:extLst>
          </p:cNvPr>
          <p:cNvSpPr/>
          <p:nvPr/>
        </p:nvSpPr>
        <p:spPr>
          <a:xfrm>
            <a:off x="969017" y="6200574"/>
            <a:ext cx="4903771" cy="430887"/>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100" b="0" i="0" u="none" strike="noStrike" kern="1200" cap="none" spc="0" normalizeH="0" baseline="0" noProof="0" err="1">
                <a:ln>
                  <a:noFill/>
                </a:ln>
                <a:solidFill>
                  <a:srgbClr val="000000"/>
                </a:solidFill>
                <a:effectLst/>
                <a:uLnTx/>
                <a:uFillTx/>
                <a:latin typeface="Trebuchet MS" panose="020B0703020202090204" pitchFamily="34" charset="0"/>
                <a:ea typeface="+mn-ea"/>
                <a:cs typeface="Lato Light"/>
              </a:rPr>
              <a:t>This</a:t>
            </a:r>
            <a:r>
              <a:rPr kumimoji="0" lang="it-IT" sz="1100" b="0" i="0" u="none" strike="noStrike" kern="1200" cap="none" spc="0" normalizeH="0" baseline="0" noProof="0">
                <a:ln>
                  <a:noFill/>
                </a:ln>
                <a:solidFill>
                  <a:srgbClr val="000000"/>
                </a:solidFill>
                <a:effectLst/>
                <a:uLnTx/>
                <a:uFillTx/>
                <a:latin typeface="Trebuchet MS" panose="020B0703020202090204" pitchFamily="34" charset="0"/>
                <a:ea typeface="+mn-ea"/>
                <a:cs typeface="Lato Light"/>
              </a:rPr>
              <a:t> </a:t>
            </a:r>
            <a:r>
              <a:rPr kumimoji="0" lang="it-IT" sz="1100" b="0" i="0" u="none" strike="noStrike" kern="1200" cap="none" spc="0" normalizeH="0" baseline="0" noProof="0" err="1">
                <a:ln>
                  <a:noFill/>
                </a:ln>
                <a:solidFill>
                  <a:srgbClr val="000000"/>
                </a:solidFill>
                <a:effectLst/>
                <a:uLnTx/>
                <a:uFillTx/>
                <a:latin typeface="Trebuchet MS" panose="020B0703020202090204" pitchFamily="34" charset="0"/>
                <a:ea typeface="+mn-ea"/>
                <a:cs typeface="Lato Light"/>
              </a:rPr>
              <a:t>project</a:t>
            </a:r>
            <a:r>
              <a:rPr kumimoji="0" lang="it-IT" sz="1100" b="0" i="0" u="none" strike="noStrike" kern="1200" cap="none" spc="0" normalizeH="0" baseline="0" noProof="0">
                <a:ln>
                  <a:noFill/>
                </a:ln>
                <a:solidFill>
                  <a:srgbClr val="000000"/>
                </a:solidFill>
                <a:effectLst/>
                <a:uLnTx/>
                <a:uFillTx/>
                <a:latin typeface="Trebuchet MS" panose="020B0703020202090204" pitchFamily="34" charset="0"/>
                <a:ea typeface="+mn-ea"/>
                <a:cs typeface="Lato Light"/>
              </a:rPr>
              <a:t> </a:t>
            </a:r>
            <a:r>
              <a:rPr kumimoji="0" lang="it-IT" sz="1100" b="0" i="0" u="none" strike="noStrike" kern="1200" cap="none" spc="0" normalizeH="0" baseline="0" noProof="0" err="1">
                <a:ln>
                  <a:noFill/>
                </a:ln>
                <a:solidFill>
                  <a:srgbClr val="000000"/>
                </a:solidFill>
                <a:effectLst/>
                <a:uLnTx/>
                <a:uFillTx/>
                <a:latin typeface="Trebuchet MS" panose="020B0703020202090204" pitchFamily="34" charset="0"/>
                <a:ea typeface="+mn-ea"/>
                <a:cs typeface="Lato Light"/>
              </a:rPr>
              <a:t>has</a:t>
            </a:r>
            <a:r>
              <a:rPr kumimoji="0" lang="it-IT" sz="1100" b="0" i="0" u="none" strike="noStrike" kern="1200" cap="none" spc="0" normalizeH="0" baseline="0" noProof="0">
                <a:ln>
                  <a:noFill/>
                </a:ln>
                <a:solidFill>
                  <a:srgbClr val="000000"/>
                </a:solidFill>
                <a:effectLst/>
                <a:uLnTx/>
                <a:uFillTx/>
                <a:latin typeface="Trebuchet MS" panose="020B0703020202090204" pitchFamily="34" charset="0"/>
                <a:ea typeface="+mn-ea"/>
                <a:cs typeface="Lato Light"/>
              </a:rPr>
              <a:t> </a:t>
            </a:r>
            <a:r>
              <a:rPr kumimoji="0" lang="it-IT" sz="1100" b="0" i="0" u="none" strike="noStrike" kern="1200" cap="none" spc="0" normalizeH="0" baseline="0" noProof="0" err="1">
                <a:ln>
                  <a:noFill/>
                </a:ln>
                <a:solidFill>
                  <a:srgbClr val="000000"/>
                </a:solidFill>
                <a:effectLst/>
                <a:uLnTx/>
                <a:uFillTx/>
                <a:latin typeface="Trebuchet MS" panose="020B0703020202090204" pitchFamily="34" charset="0"/>
                <a:ea typeface="+mn-ea"/>
                <a:cs typeface="Lato Light"/>
              </a:rPr>
              <a:t>received</a:t>
            </a:r>
            <a:r>
              <a:rPr kumimoji="0" lang="it-IT" sz="1100" b="0" i="0" u="none" strike="noStrike" kern="1200" cap="none" spc="0" normalizeH="0" baseline="0" noProof="0">
                <a:ln>
                  <a:noFill/>
                </a:ln>
                <a:solidFill>
                  <a:srgbClr val="000000"/>
                </a:solidFill>
                <a:effectLst/>
                <a:uLnTx/>
                <a:uFillTx/>
                <a:latin typeface="Trebuchet MS" panose="020B0703020202090204" pitchFamily="34" charset="0"/>
                <a:ea typeface="+mn-ea"/>
                <a:cs typeface="Lato Light"/>
              </a:rPr>
              <a:t> </a:t>
            </a:r>
            <a:r>
              <a:rPr kumimoji="0" lang="it-IT" sz="1100" b="0" i="0" u="none" strike="noStrike" kern="1200" cap="none" spc="0" normalizeH="0" baseline="0" noProof="0" err="1">
                <a:ln>
                  <a:noFill/>
                </a:ln>
                <a:solidFill>
                  <a:srgbClr val="000000"/>
                </a:solidFill>
                <a:effectLst/>
                <a:uLnTx/>
                <a:uFillTx/>
                <a:latin typeface="Trebuchet MS" panose="020B0703020202090204" pitchFamily="34" charset="0"/>
                <a:ea typeface="+mn-ea"/>
                <a:cs typeface="Lato Light"/>
              </a:rPr>
              <a:t>funding</a:t>
            </a:r>
            <a:r>
              <a:rPr kumimoji="0" lang="it-IT" sz="1100" b="0" i="0" u="none" strike="noStrike" kern="1200" cap="none" spc="0" normalizeH="0" baseline="0" noProof="0">
                <a:ln>
                  <a:noFill/>
                </a:ln>
                <a:solidFill>
                  <a:srgbClr val="000000"/>
                </a:solidFill>
                <a:effectLst/>
                <a:uLnTx/>
                <a:uFillTx/>
                <a:latin typeface="Trebuchet MS" panose="020B0703020202090204" pitchFamily="34" charset="0"/>
                <a:ea typeface="+mn-ea"/>
                <a:cs typeface="Lato Light"/>
              </a:rPr>
              <a:t> from the </a:t>
            </a:r>
            <a:r>
              <a:rPr kumimoji="0" lang="it-IT" sz="1100" b="0" i="0" u="none" strike="noStrike" kern="1200" cap="none" spc="0" normalizeH="0" baseline="0" noProof="0" err="1">
                <a:ln>
                  <a:noFill/>
                </a:ln>
                <a:solidFill>
                  <a:srgbClr val="000000"/>
                </a:solidFill>
                <a:effectLst/>
                <a:uLnTx/>
                <a:uFillTx/>
                <a:latin typeface="Trebuchet MS" panose="020B0703020202090204" pitchFamily="34" charset="0"/>
                <a:ea typeface="+mn-ea"/>
                <a:cs typeface="Lato Light"/>
              </a:rPr>
              <a:t>European</a:t>
            </a:r>
            <a:r>
              <a:rPr kumimoji="0" lang="it-IT" sz="1100" b="0" i="0" u="none" strike="noStrike" kern="1200" cap="none" spc="0" normalizeH="0" baseline="0" noProof="0">
                <a:ln>
                  <a:noFill/>
                </a:ln>
                <a:solidFill>
                  <a:srgbClr val="000000"/>
                </a:solidFill>
                <a:effectLst/>
                <a:uLnTx/>
                <a:uFillTx/>
                <a:latin typeface="Trebuchet MS" panose="020B0703020202090204" pitchFamily="34" charset="0"/>
                <a:ea typeface="+mn-ea"/>
                <a:cs typeface="Lato Light"/>
              </a:rPr>
              <a:t> </a:t>
            </a:r>
            <a:r>
              <a:rPr kumimoji="0" lang="it-IT" sz="1100" b="0" i="0" u="none" strike="noStrike" kern="1200" cap="none" spc="0" normalizeH="0" baseline="0" noProof="0" err="1">
                <a:ln>
                  <a:noFill/>
                </a:ln>
                <a:solidFill>
                  <a:srgbClr val="000000"/>
                </a:solidFill>
                <a:effectLst/>
                <a:uLnTx/>
                <a:uFillTx/>
                <a:latin typeface="Trebuchet MS" panose="020B0703020202090204" pitchFamily="34" charset="0"/>
                <a:ea typeface="+mn-ea"/>
                <a:cs typeface="Lato Light"/>
              </a:rPr>
              <a:t>Union’s</a:t>
            </a:r>
            <a:r>
              <a:rPr kumimoji="0" lang="it-IT" sz="1100" b="0" i="0" u="none" strike="noStrike" kern="1200" cap="none" spc="0" normalizeH="0" baseline="0" noProof="0">
                <a:ln>
                  <a:noFill/>
                </a:ln>
                <a:solidFill>
                  <a:srgbClr val="000000"/>
                </a:solidFill>
                <a:effectLst/>
                <a:uLnTx/>
                <a:uFillTx/>
                <a:latin typeface="Trebuchet MS" panose="020B0703020202090204" pitchFamily="34" charset="0"/>
                <a:ea typeface="+mn-ea"/>
                <a:cs typeface="Lato Light"/>
              </a:rPr>
              <a:t> </a:t>
            </a:r>
            <a:r>
              <a:rPr kumimoji="0" lang="it-IT" sz="1100" b="0" i="0" u="none" strike="noStrike" kern="1200" cap="none" spc="0" normalizeH="0" baseline="0" noProof="0" err="1">
                <a:ln>
                  <a:noFill/>
                </a:ln>
                <a:solidFill>
                  <a:srgbClr val="000000"/>
                </a:solidFill>
                <a:effectLst/>
                <a:uLnTx/>
                <a:uFillTx/>
                <a:latin typeface="Trebuchet MS" panose="020B0703020202090204" pitchFamily="34" charset="0"/>
                <a:ea typeface="+mn-ea"/>
                <a:cs typeface="Lato Light"/>
              </a:rPr>
              <a:t>Horizon</a:t>
            </a:r>
            <a:r>
              <a:rPr kumimoji="0" lang="it-IT" sz="1100" b="0" i="0" u="none" strike="noStrike" kern="1200" cap="none" spc="0" normalizeH="0" baseline="0" noProof="0">
                <a:ln>
                  <a:noFill/>
                </a:ln>
                <a:solidFill>
                  <a:srgbClr val="000000"/>
                </a:solidFill>
                <a:effectLst/>
                <a:uLnTx/>
                <a:uFillTx/>
                <a:latin typeface="Trebuchet MS" panose="020B0703020202090204" pitchFamily="34" charset="0"/>
                <a:ea typeface="+mn-ea"/>
                <a:cs typeface="Lato Light"/>
              </a:rPr>
              <a:t> 2020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100" b="0" i="0" u="none" strike="noStrike" kern="1200" cap="none" spc="0" normalizeH="0" baseline="0" noProof="0" err="1">
                <a:ln>
                  <a:noFill/>
                </a:ln>
                <a:solidFill>
                  <a:srgbClr val="000000"/>
                </a:solidFill>
                <a:effectLst/>
                <a:uLnTx/>
                <a:uFillTx/>
                <a:latin typeface="Trebuchet MS" panose="020B0703020202090204" pitchFamily="34" charset="0"/>
                <a:ea typeface="+mn-ea"/>
                <a:cs typeface="Lato Light"/>
              </a:rPr>
              <a:t>research</a:t>
            </a:r>
            <a:r>
              <a:rPr kumimoji="0" lang="it-IT" sz="1100" b="0" i="0" u="none" strike="noStrike" kern="1200" cap="none" spc="0" normalizeH="0" baseline="0" noProof="0">
                <a:ln>
                  <a:noFill/>
                </a:ln>
                <a:solidFill>
                  <a:srgbClr val="000000"/>
                </a:solidFill>
                <a:effectLst/>
                <a:uLnTx/>
                <a:uFillTx/>
                <a:latin typeface="Trebuchet MS" panose="020B0703020202090204" pitchFamily="34" charset="0"/>
                <a:ea typeface="+mn-ea"/>
                <a:cs typeface="Lato Light"/>
              </a:rPr>
              <a:t> and </a:t>
            </a:r>
            <a:r>
              <a:rPr kumimoji="0" lang="it-IT" sz="1100" b="0" i="0" u="none" strike="noStrike" kern="1200" cap="none" spc="0" normalizeH="0" baseline="0" noProof="0" err="1">
                <a:ln>
                  <a:noFill/>
                </a:ln>
                <a:solidFill>
                  <a:srgbClr val="000000"/>
                </a:solidFill>
                <a:effectLst/>
                <a:uLnTx/>
                <a:uFillTx/>
                <a:latin typeface="Trebuchet MS" panose="020B0703020202090204" pitchFamily="34" charset="0"/>
                <a:ea typeface="+mn-ea"/>
                <a:cs typeface="Lato Light"/>
              </a:rPr>
              <a:t>innovation</a:t>
            </a:r>
            <a:r>
              <a:rPr kumimoji="0" lang="it-IT" sz="1100" b="0" i="0" u="none" strike="noStrike" kern="1200" cap="none" spc="0" normalizeH="0" baseline="0" noProof="0">
                <a:ln>
                  <a:noFill/>
                </a:ln>
                <a:solidFill>
                  <a:srgbClr val="000000"/>
                </a:solidFill>
                <a:effectLst/>
                <a:uLnTx/>
                <a:uFillTx/>
                <a:latin typeface="Trebuchet MS" panose="020B0703020202090204" pitchFamily="34" charset="0"/>
                <a:ea typeface="+mn-ea"/>
                <a:cs typeface="Lato Light"/>
              </a:rPr>
              <a:t> </a:t>
            </a:r>
            <a:r>
              <a:rPr kumimoji="0" lang="it-IT" sz="1100" b="0" i="0" u="none" strike="noStrike" kern="1200" cap="none" spc="0" normalizeH="0" baseline="0" noProof="0" err="1">
                <a:ln>
                  <a:noFill/>
                </a:ln>
                <a:solidFill>
                  <a:srgbClr val="000000"/>
                </a:solidFill>
                <a:effectLst/>
                <a:uLnTx/>
                <a:uFillTx/>
                <a:latin typeface="Trebuchet MS" panose="020B0703020202090204" pitchFamily="34" charset="0"/>
                <a:ea typeface="+mn-ea"/>
                <a:cs typeface="Lato Light"/>
              </a:rPr>
              <a:t>programme</a:t>
            </a:r>
            <a:r>
              <a:rPr kumimoji="0" lang="it-IT" sz="1100" b="0" i="0" u="none" strike="noStrike" kern="1200" cap="none" spc="0" normalizeH="0" baseline="0" noProof="0">
                <a:ln>
                  <a:noFill/>
                </a:ln>
                <a:solidFill>
                  <a:srgbClr val="000000"/>
                </a:solidFill>
                <a:effectLst/>
                <a:uLnTx/>
                <a:uFillTx/>
                <a:latin typeface="Trebuchet MS" panose="020B0703020202090204" pitchFamily="34" charset="0"/>
                <a:ea typeface="+mn-ea"/>
                <a:cs typeface="Lato Light"/>
              </a:rPr>
              <a:t> under </a:t>
            </a:r>
            <a:r>
              <a:rPr kumimoji="0" lang="it-IT" sz="1100" b="0" i="0" u="none" strike="noStrike" kern="1200" cap="none" spc="0" normalizeH="0" baseline="0" noProof="0" err="1">
                <a:ln>
                  <a:noFill/>
                </a:ln>
                <a:solidFill>
                  <a:srgbClr val="000000"/>
                </a:solidFill>
                <a:effectLst/>
                <a:uLnTx/>
                <a:uFillTx/>
                <a:latin typeface="Trebuchet MS" panose="020B0703020202090204" pitchFamily="34" charset="0"/>
                <a:ea typeface="+mn-ea"/>
                <a:cs typeface="Lato Light"/>
              </a:rPr>
              <a:t>grant</a:t>
            </a:r>
            <a:r>
              <a:rPr kumimoji="0" lang="it-IT" sz="1100" b="0" i="0" u="none" strike="noStrike" kern="1200" cap="none" spc="0" normalizeH="0" baseline="0" noProof="0">
                <a:ln>
                  <a:noFill/>
                </a:ln>
                <a:solidFill>
                  <a:srgbClr val="000000"/>
                </a:solidFill>
                <a:effectLst/>
                <a:uLnTx/>
                <a:uFillTx/>
                <a:latin typeface="Trebuchet MS" panose="020B0703020202090204" pitchFamily="34" charset="0"/>
                <a:ea typeface="+mn-ea"/>
                <a:cs typeface="Lato Light"/>
              </a:rPr>
              <a:t> </a:t>
            </a:r>
            <a:r>
              <a:rPr kumimoji="0" lang="it-IT" sz="1100" b="0" i="0" u="none" strike="noStrike" kern="1200" cap="none" spc="0" normalizeH="0" baseline="0" noProof="0" err="1">
                <a:ln>
                  <a:noFill/>
                </a:ln>
                <a:solidFill>
                  <a:srgbClr val="000000"/>
                </a:solidFill>
                <a:effectLst/>
                <a:uLnTx/>
                <a:uFillTx/>
                <a:latin typeface="Trebuchet MS" panose="020B0703020202090204" pitchFamily="34" charset="0"/>
                <a:ea typeface="+mn-ea"/>
                <a:cs typeface="Lato Light"/>
              </a:rPr>
              <a:t>agreement</a:t>
            </a:r>
            <a:r>
              <a:rPr kumimoji="0" lang="it-IT" sz="1100" b="0" i="0" u="none" strike="noStrike" kern="1200" cap="none" spc="0" normalizeH="0" baseline="0" noProof="0">
                <a:ln>
                  <a:noFill/>
                </a:ln>
                <a:solidFill>
                  <a:srgbClr val="000000"/>
                </a:solidFill>
                <a:effectLst/>
                <a:uLnTx/>
                <a:uFillTx/>
                <a:latin typeface="Trebuchet MS" panose="020B0703020202090204" pitchFamily="34" charset="0"/>
                <a:ea typeface="+mn-ea"/>
                <a:cs typeface="Lato Light"/>
              </a:rPr>
              <a:t> </a:t>
            </a:r>
            <a:r>
              <a:rPr kumimoji="0" lang="en-US" sz="1100" b="0" i="0" u="none" strike="noStrike" kern="1200" cap="none" spc="0" normalizeH="0" baseline="0" noProof="0">
                <a:ln>
                  <a:noFill/>
                </a:ln>
                <a:solidFill>
                  <a:srgbClr val="000000"/>
                </a:solidFill>
                <a:effectLst/>
                <a:uLnTx/>
                <a:uFillTx/>
                <a:latin typeface="Trebuchet MS" panose="020B0703020202090204" pitchFamily="34" charset="0"/>
                <a:ea typeface="+mn-ea"/>
                <a:cs typeface="+mn-cs"/>
              </a:rPr>
              <a:t>N° 864266</a:t>
            </a:r>
            <a:endParaRPr kumimoji="0" lang="it-IT" sz="1100" b="0" i="0" u="none" strike="noStrike" kern="1200" cap="none" spc="0" normalizeH="0" baseline="0" noProof="0">
              <a:ln>
                <a:noFill/>
              </a:ln>
              <a:solidFill>
                <a:srgbClr val="000000"/>
              </a:solidFill>
              <a:effectLst/>
              <a:uLnTx/>
              <a:uFillTx/>
              <a:latin typeface="Trebuchet MS" panose="020B0703020202090204" pitchFamily="34" charset="0"/>
              <a:ea typeface="+mn-ea"/>
              <a:cs typeface="Lato Light"/>
            </a:endParaRPr>
          </a:p>
        </p:txBody>
      </p:sp>
      <p:pic>
        <p:nvPicPr>
          <p:cNvPr id="4" name="Immagine 3" descr="Immagine che contiene orologio, segnale&#10;&#10;Descrizione generata automaticamente">
            <a:extLst>
              <a:ext uri="{FF2B5EF4-FFF2-40B4-BE49-F238E27FC236}">
                <a16:creationId xmlns:a16="http://schemas.microsoft.com/office/drawing/2014/main" xmlns="" id="{0D3337FE-D0DD-C54D-A524-2763E029471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94975" y="703117"/>
            <a:ext cx="3987317" cy="1667944"/>
          </a:xfrm>
          <a:prstGeom prst="rect">
            <a:avLst/>
          </a:prstGeom>
        </p:spPr>
      </p:pic>
      <p:pic>
        <p:nvPicPr>
          <p:cNvPr id="6" name="Immagine 5" descr="Immagine che contiene acqua, sedendo, tavolo, torta&#10;&#10;Descrizione generata automaticamente">
            <a:extLst>
              <a:ext uri="{FF2B5EF4-FFF2-40B4-BE49-F238E27FC236}">
                <a16:creationId xmlns:a16="http://schemas.microsoft.com/office/drawing/2014/main" xmlns="" id="{824999B9-F40F-5243-97F0-A85E35A7F02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42201" y="0"/>
            <a:ext cx="6249762" cy="6858000"/>
          </a:xfrm>
          <a:prstGeom prst="rect">
            <a:avLst/>
          </a:prstGeom>
        </p:spPr>
      </p:pic>
    </p:spTree>
    <p:extLst>
      <p:ext uri="{BB962C8B-B14F-4D97-AF65-F5344CB8AC3E}">
        <p14:creationId xmlns:p14="http://schemas.microsoft.com/office/powerpoint/2010/main" val="654598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aerial photo of buildings and body of water">
            <a:extLst>
              <a:ext uri="{FF2B5EF4-FFF2-40B4-BE49-F238E27FC236}">
                <a16:creationId xmlns:a16="http://schemas.microsoft.com/office/drawing/2014/main" xmlns="" id="{29EEEAD6-8437-451B-A928-E388DBDF8D0D}"/>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1"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olo 1">
            <a:extLst>
              <a:ext uri="{FF2B5EF4-FFF2-40B4-BE49-F238E27FC236}">
                <a16:creationId xmlns:a16="http://schemas.microsoft.com/office/drawing/2014/main" xmlns="" id="{3A5627B2-D589-4E7E-B23D-5CA87084C70B}"/>
              </a:ext>
            </a:extLst>
          </p:cNvPr>
          <p:cNvSpPr>
            <a:spLocks noGrp="1"/>
          </p:cNvSpPr>
          <p:nvPr>
            <p:ph type="title"/>
          </p:nvPr>
        </p:nvSpPr>
        <p:spPr>
          <a:xfrm>
            <a:off x="662213" y="168676"/>
            <a:ext cx="10565734" cy="917610"/>
          </a:xfrm>
        </p:spPr>
        <p:txBody>
          <a:bodyPr>
            <a:normAutofit/>
          </a:bodyPr>
          <a:lstStyle/>
          <a:p>
            <a:r>
              <a:rPr lang="it-IT" dirty="0">
                <a:solidFill>
                  <a:schemeClr val="bg1"/>
                </a:solidFill>
              </a:rPr>
              <a:t>Indice</a:t>
            </a:r>
            <a:endParaRPr lang="en-GB" dirty="0">
              <a:solidFill>
                <a:schemeClr val="bg1"/>
              </a:solidFill>
            </a:endParaRPr>
          </a:p>
        </p:txBody>
      </p:sp>
      <p:sp>
        <p:nvSpPr>
          <p:cNvPr id="2" name="CasellaDiTesto 1">
            <a:extLst>
              <a:ext uri="{FF2B5EF4-FFF2-40B4-BE49-F238E27FC236}">
                <a16:creationId xmlns:a16="http://schemas.microsoft.com/office/drawing/2014/main" xmlns="" id="{9F58F1D9-7A51-46AB-9296-D983EF3DD570}"/>
              </a:ext>
            </a:extLst>
          </p:cNvPr>
          <p:cNvSpPr txBox="1"/>
          <p:nvPr/>
        </p:nvSpPr>
        <p:spPr>
          <a:xfrm>
            <a:off x="967667" y="1943225"/>
            <a:ext cx="8753382" cy="2308324"/>
          </a:xfrm>
          <a:prstGeom prst="rect">
            <a:avLst/>
          </a:prstGeom>
          <a:noFill/>
        </p:spPr>
        <p:txBody>
          <a:bodyPr wrap="square" rtlCol="0">
            <a:spAutoFit/>
          </a:bodyPr>
          <a:lstStyle/>
          <a:p>
            <a:pPr marL="342900" indent="-342900">
              <a:buAutoNum type="arabicPeriod"/>
            </a:pPr>
            <a:r>
              <a:rPr lang="it-IT" sz="2400" b="1" dirty="0">
                <a:solidFill>
                  <a:schemeClr val="bg1"/>
                </a:solidFill>
                <a:latin typeface="Trebuchet MS" panose="020B0603020202020204" pitchFamily="34" charset="0"/>
              </a:rPr>
              <a:t>NESOI </a:t>
            </a:r>
            <a:r>
              <a:rPr lang="it-IT" sz="2400" b="1" dirty="0" err="1">
                <a:solidFill>
                  <a:schemeClr val="bg1"/>
                </a:solidFill>
                <a:latin typeface="Trebuchet MS" panose="020B0603020202020204" pitchFamily="34" charset="0"/>
              </a:rPr>
              <a:t>at</a:t>
            </a:r>
            <a:r>
              <a:rPr lang="it-IT" sz="2400" b="1" dirty="0">
                <a:solidFill>
                  <a:schemeClr val="bg1"/>
                </a:solidFill>
                <a:latin typeface="Trebuchet MS" panose="020B0603020202020204" pitchFamily="34" charset="0"/>
              </a:rPr>
              <a:t> </a:t>
            </a:r>
            <a:r>
              <a:rPr lang="it-IT" sz="2400" b="1" dirty="0" err="1">
                <a:solidFill>
                  <a:schemeClr val="bg1"/>
                </a:solidFill>
                <a:latin typeface="Trebuchet MS" panose="020B0603020202020204" pitchFamily="34" charset="0"/>
              </a:rPr>
              <a:t>glance</a:t>
            </a:r>
            <a:endParaRPr lang="it-IT" sz="2400" b="1" dirty="0">
              <a:solidFill>
                <a:schemeClr val="bg1"/>
              </a:solidFill>
              <a:latin typeface="Trebuchet MS" panose="020B0603020202020204" pitchFamily="34" charset="0"/>
            </a:endParaRPr>
          </a:p>
          <a:p>
            <a:pPr marL="342900" indent="-342900">
              <a:buAutoNum type="arabicPeriod"/>
            </a:pPr>
            <a:r>
              <a:rPr lang="it-IT" sz="2400" b="1" dirty="0">
                <a:solidFill>
                  <a:schemeClr val="bg1">
                    <a:lumMod val="65000"/>
                  </a:schemeClr>
                </a:solidFill>
                <a:latin typeface="Trebuchet MS" panose="020B0603020202020204" pitchFamily="34" charset="0"/>
              </a:rPr>
              <a:t>Il Processo NESOI</a:t>
            </a:r>
          </a:p>
          <a:p>
            <a:pPr marL="342900" indent="-342900">
              <a:buAutoNum type="arabicPeriod"/>
            </a:pPr>
            <a:r>
              <a:rPr lang="it-IT" sz="2400" b="1" dirty="0">
                <a:solidFill>
                  <a:schemeClr val="bg1">
                    <a:lumMod val="65000"/>
                  </a:schemeClr>
                </a:solidFill>
                <a:latin typeface="Trebuchet MS" panose="020B0603020202020204" pitchFamily="34" charset="0"/>
              </a:rPr>
              <a:t>Supporto NESOI</a:t>
            </a:r>
          </a:p>
          <a:p>
            <a:pPr marL="342900" indent="-342900">
              <a:buAutoNum type="arabicPeriod"/>
            </a:pPr>
            <a:r>
              <a:rPr lang="it-IT" sz="2400" b="1" dirty="0">
                <a:solidFill>
                  <a:schemeClr val="bg1">
                    <a:lumMod val="65000"/>
                  </a:schemeClr>
                </a:solidFill>
                <a:latin typeface="Trebuchet MS" panose="020B0603020202020204" pitchFamily="34" charset="0"/>
              </a:rPr>
              <a:t>Form per l’applicazione </a:t>
            </a:r>
          </a:p>
          <a:p>
            <a:pPr marL="342900" indent="-342900">
              <a:buAutoNum type="arabicPeriod"/>
            </a:pPr>
            <a:r>
              <a:rPr lang="it-IT" sz="2400" b="1" dirty="0">
                <a:solidFill>
                  <a:schemeClr val="bg1">
                    <a:lumMod val="65000"/>
                  </a:schemeClr>
                </a:solidFill>
                <a:latin typeface="Trebuchet MS" panose="020B0603020202020204" pitchFamily="34" charset="0"/>
              </a:rPr>
              <a:t>Valutazione e selezione candidati</a:t>
            </a:r>
          </a:p>
          <a:p>
            <a:endParaRPr lang="en-GB" sz="2400" b="1" dirty="0">
              <a:solidFill>
                <a:schemeClr val="bg1"/>
              </a:solidFill>
            </a:endParaRPr>
          </a:p>
        </p:txBody>
      </p:sp>
    </p:spTree>
    <p:extLst>
      <p:ext uri="{BB962C8B-B14F-4D97-AF65-F5344CB8AC3E}">
        <p14:creationId xmlns:p14="http://schemas.microsoft.com/office/powerpoint/2010/main" val="3234512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xmlns="" id="{02B10093-DEE7-4686-9918-DA357CA2A89B}"/>
              </a:ext>
            </a:extLst>
          </p:cNvPr>
          <p:cNvPicPr>
            <a:picLocks noChangeAspect="1"/>
          </p:cNvPicPr>
          <p:nvPr/>
        </p:nvPicPr>
        <p:blipFill>
          <a:blip r:embed="rId2"/>
          <a:stretch>
            <a:fillRect/>
          </a:stretch>
        </p:blipFill>
        <p:spPr>
          <a:xfrm>
            <a:off x="1645675" y="250793"/>
            <a:ext cx="8900650" cy="5886079"/>
          </a:xfrm>
          <a:prstGeom prst="rect">
            <a:avLst/>
          </a:prstGeom>
        </p:spPr>
      </p:pic>
    </p:spTree>
    <p:extLst>
      <p:ext uri="{BB962C8B-B14F-4D97-AF65-F5344CB8AC3E}">
        <p14:creationId xmlns:p14="http://schemas.microsoft.com/office/powerpoint/2010/main" val="1443697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xmlns="" id="{87B332CC-3C2C-4EA8-8B73-938F52327178}"/>
              </a:ext>
            </a:extLst>
          </p:cNvPr>
          <p:cNvPicPr>
            <a:picLocks noChangeAspect="1"/>
          </p:cNvPicPr>
          <p:nvPr/>
        </p:nvPicPr>
        <p:blipFill>
          <a:blip r:embed="rId2"/>
          <a:stretch>
            <a:fillRect/>
          </a:stretch>
        </p:blipFill>
        <p:spPr>
          <a:xfrm>
            <a:off x="1615736" y="790571"/>
            <a:ext cx="8360453" cy="5276857"/>
          </a:xfrm>
          <a:prstGeom prst="rect">
            <a:avLst/>
          </a:prstGeom>
        </p:spPr>
      </p:pic>
    </p:spTree>
    <p:extLst>
      <p:ext uri="{BB962C8B-B14F-4D97-AF65-F5344CB8AC3E}">
        <p14:creationId xmlns:p14="http://schemas.microsoft.com/office/powerpoint/2010/main" val="2500084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xmlns="" id="{095E9B3F-E980-4D09-AD8C-F5A4A5664FBC}"/>
              </a:ext>
            </a:extLst>
          </p:cNvPr>
          <p:cNvPicPr>
            <a:picLocks noChangeAspect="1"/>
          </p:cNvPicPr>
          <p:nvPr/>
        </p:nvPicPr>
        <p:blipFill>
          <a:blip r:embed="rId2"/>
          <a:stretch>
            <a:fillRect/>
          </a:stretch>
        </p:blipFill>
        <p:spPr>
          <a:xfrm>
            <a:off x="2647256" y="412349"/>
            <a:ext cx="6524625" cy="5695950"/>
          </a:xfrm>
          <a:prstGeom prst="rect">
            <a:avLst/>
          </a:prstGeom>
        </p:spPr>
      </p:pic>
    </p:spTree>
    <p:extLst>
      <p:ext uri="{BB962C8B-B14F-4D97-AF65-F5344CB8AC3E}">
        <p14:creationId xmlns:p14="http://schemas.microsoft.com/office/powerpoint/2010/main" val="33010355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xmlns="" id="{25479E9D-9D82-5A45-94E0-31BF4FE9F25C}"/>
              </a:ext>
            </a:extLst>
          </p:cNvPr>
          <p:cNvPicPr>
            <a:picLocks noChangeAspect="1"/>
          </p:cNvPicPr>
          <p:nvPr/>
        </p:nvPicPr>
        <p:blipFill>
          <a:blip r:embed="rId2"/>
          <a:stretch>
            <a:fillRect/>
          </a:stretch>
        </p:blipFill>
        <p:spPr>
          <a:xfrm>
            <a:off x="2852306" y="120972"/>
            <a:ext cx="6736301" cy="5933464"/>
          </a:xfrm>
          <a:prstGeom prst="rect">
            <a:avLst/>
          </a:prstGeom>
        </p:spPr>
      </p:pic>
      <p:pic>
        <p:nvPicPr>
          <p:cNvPr id="3" name="Immagine 2">
            <a:extLst>
              <a:ext uri="{FF2B5EF4-FFF2-40B4-BE49-F238E27FC236}">
                <a16:creationId xmlns:a16="http://schemas.microsoft.com/office/drawing/2014/main" xmlns="" id="{201B6FDA-A5E4-4201-B0E4-41EE9597E905}"/>
              </a:ext>
            </a:extLst>
          </p:cNvPr>
          <p:cNvPicPr>
            <a:picLocks noChangeAspect="1"/>
          </p:cNvPicPr>
          <p:nvPr/>
        </p:nvPicPr>
        <p:blipFill>
          <a:blip r:embed="rId3"/>
          <a:stretch>
            <a:fillRect/>
          </a:stretch>
        </p:blipFill>
        <p:spPr>
          <a:xfrm rot="16200000">
            <a:off x="-394048" y="2680370"/>
            <a:ext cx="3719805" cy="814668"/>
          </a:xfrm>
          <a:prstGeom prst="rect">
            <a:avLst/>
          </a:prstGeom>
        </p:spPr>
      </p:pic>
      <p:cxnSp>
        <p:nvCxnSpPr>
          <p:cNvPr id="5" name="Connettore diritto 4">
            <a:extLst>
              <a:ext uri="{FF2B5EF4-FFF2-40B4-BE49-F238E27FC236}">
                <a16:creationId xmlns:a16="http://schemas.microsoft.com/office/drawing/2014/main" xmlns="" id="{F0F8CCC7-8087-4ADA-9CC0-F6326E443BF6}"/>
              </a:ext>
            </a:extLst>
          </p:cNvPr>
          <p:cNvCxnSpPr>
            <a:cxnSpLocks/>
          </p:cNvCxnSpPr>
          <p:nvPr/>
        </p:nvCxnSpPr>
        <p:spPr>
          <a:xfrm>
            <a:off x="5033639" y="692458"/>
            <a:ext cx="1340528" cy="266330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Connettore 9">
            <a:extLst>
              <a:ext uri="{FF2B5EF4-FFF2-40B4-BE49-F238E27FC236}">
                <a16:creationId xmlns:a16="http://schemas.microsoft.com/office/drawing/2014/main" xmlns="" id="{F65584F5-8EE6-4FB8-81B2-1659649598E1}"/>
              </a:ext>
            </a:extLst>
          </p:cNvPr>
          <p:cNvSpPr/>
          <p:nvPr/>
        </p:nvSpPr>
        <p:spPr>
          <a:xfrm>
            <a:off x="6174187" y="4332242"/>
            <a:ext cx="124287" cy="97654"/>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3" name="Connettore diritto 12">
            <a:extLst>
              <a:ext uri="{FF2B5EF4-FFF2-40B4-BE49-F238E27FC236}">
                <a16:creationId xmlns:a16="http://schemas.microsoft.com/office/drawing/2014/main" xmlns="" id="{74F3480D-4E3E-4EF8-83B6-A9A4A61CF7E5}"/>
              </a:ext>
            </a:extLst>
          </p:cNvPr>
          <p:cNvCxnSpPr>
            <a:cxnSpLocks/>
            <a:endCxn id="10" idx="0"/>
          </p:cNvCxnSpPr>
          <p:nvPr/>
        </p:nvCxnSpPr>
        <p:spPr>
          <a:xfrm>
            <a:off x="5033639" y="692458"/>
            <a:ext cx="1202692" cy="363978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142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aerial photo of buildings and body of water">
            <a:extLst>
              <a:ext uri="{FF2B5EF4-FFF2-40B4-BE49-F238E27FC236}">
                <a16:creationId xmlns:a16="http://schemas.microsoft.com/office/drawing/2014/main" xmlns="" id="{29EEEAD6-8437-451B-A928-E388DBDF8D0D}"/>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1"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olo 1">
            <a:extLst>
              <a:ext uri="{FF2B5EF4-FFF2-40B4-BE49-F238E27FC236}">
                <a16:creationId xmlns:a16="http://schemas.microsoft.com/office/drawing/2014/main" xmlns="" id="{3A5627B2-D589-4E7E-B23D-5CA87084C70B}"/>
              </a:ext>
            </a:extLst>
          </p:cNvPr>
          <p:cNvSpPr>
            <a:spLocks noGrp="1"/>
          </p:cNvSpPr>
          <p:nvPr>
            <p:ph type="title"/>
          </p:nvPr>
        </p:nvSpPr>
        <p:spPr>
          <a:xfrm>
            <a:off x="662213" y="168676"/>
            <a:ext cx="10565734" cy="917610"/>
          </a:xfrm>
        </p:spPr>
        <p:txBody>
          <a:bodyPr>
            <a:normAutofit/>
          </a:bodyPr>
          <a:lstStyle/>
          <a:p>
            <a:r>
              <a:rPr lang="it-IT" dirty="0">
                <a:solidFill>
                  <a:schemeClr val="bg1"/>
                </a:solidFill>
              </a:rPr>
              <a:t>Indice</a:t>
            </a:r>
            <a:endParaRPr lang="en-GB" dirty="0">
              <a:solidFill>
                <a:schemeClr val="bg1"/>
              </a:solidFill>
            </a:endParaRPr>
          </a:p>
        </p:txBody>
      </p:sp>
      <p:sp>
        <p:nvSpPr>
          <p:cNvPr id="2" name="CasellaDiTesto 1">
            <a:extLst>
              <a:ext uri="{FF2B5EF4-FFF2-40B4-BE49-F238E27FC236}">
                <a16:creationId xmlns:a16="http://schemas.microsoft.com/office/drawing/2014/main" xmlns="" id="{9F58F1D9-7A51-46AB-9296-D983EF3DD570}"/>
              </a:ext>
            </a:extLst>
          </p:cNvPr>
          <p:cNvSpPr txBox="1"/>
          <p:nvPr/>
        </p:nvSpPr>
        <p:spPr>
          <a:xfrm>
            <a:off x="967667" y="1943225"/>
            <a:ext cx="8753382" cy="2308324"/>
          </a:xfrm>
          <a:prstGeom prst="rect">
            <a:avLst/>
          </a:prstGeom>
          <a:noFill/>
        </p:spPr>
        <p:txBody>
          <a:bodyPr wrap="square" rtlCol="0">
            <a:spAutoFit/>
          </a:bodyPr>
          <a:lstStyle/>
          <a:p>
            <a:pPr marL="342900" indent="-342900">
              <a:buAutoNum type="arabicPeriod"/>
            </a:pPr>
            <a:r>
              <a:rPr lang="it-IT" sz="2400" b="1" dirty="0">
                <a:solidFill>
                  <a:schemeClr val="bg1">
                    <a:lumMod val="65000"/>
                  </a:schemeClr>
                </a:solidFill>
                <a:latin typeface="Trebuchet MS" panose="020B0603020202020204" pitchFamily="34" charset="0"/>
              </a:rPr>
              <a:t>NESOI </a:t>
            </a:r>
            <a:r>
              <a:rPr lang="it-IT" sz="2400" b="1" dirty="0" err="1">
                <a:solidFill>
                  <a:schemeClr val="bg1">
                    <a:lumMod val="65000"/>
                  </a:schemeClr>
                </a:solidFill>
                <a:latin typeface="Trebuchet MS" panose="020B0603020202020204" pitchFamily="34" charset="0"/>
              </a:rPr>
              <a:t>at</a:t>
            </a:r>
            <a:r>
              <a:rPr lang="it-IT" sz="2400" b="1" dirty="0">
                <a:solidFill>
                  <a:schemeClr val="bg1">
                    <a:lumMod val="65000"/>
                  </a:schemeClr>
                </a:solidFill>
                <a:latin typeface="Trebuchet MS" panose="020B0603020202020204" pitchFamily="34" charset="0"/>
              </a:rPr>
              <a:t> </a:t>
            </a:r>
            <a:r>
              <a:rPr lang="it-IT" sz="2400" b="1" dirty="0" err="1">
                <a:solidFill>
                  <a:schemeClr val="bg1">
                    <a:lumMod val="65000"/>
                  </a:schemeClr>
                </a:solidFill>
                <a:latin typeface="Trebuchet MS" panose="020B0603020202020204" pitchFamily="34" charset="0"/>
              </a:rPr>
              <a:t>glance</a:t>
            </a:r>
            <a:endParaRPr lang="it-IT" sz="2400" b="1" dirty="0">
              <a:solidFill>
                <a:schemeClr val="bg1">
                  <a:lumMod val="65000"/>
                </a:schemeClr>
              </a:solidFill>
              <a:latin typeface="Trebuchet MS" panose="020B0603020202020204" pitchFamily="34" charset="0"/>
            </a:endParaRPr>
          </a:p>
          <a:p>
            <a:pPr marL="342900" indent="-342900">
              <a:buAutoNum type="arabicPeriod"/>
            </a:pPr>
            <a:r>
              <a:rPr lang="it-IT" sz="2400" b="1" dirty="0">
                <a:solidFill>
                  <a:schemeClr val="bg1"/>
                </a:solidFill>
                <a:latin typeface="Trebuchet MS" panose="020B0603020202020204" pitchFamily="34" charset="0"/>
              </a:rPr>
              <a:t>Il Processo NESOI</a:t>
            </a:r>
          </a:p>
          <a:p>
            <a:pPr marL="342900" indent="-342900">
              <a:buAutoNum type="arabicPeriod"/>
            </a:pPr>
            <a:r>
              <a:rPr lang="it-IT" sz="2400" b="1" dirty="0">
                <a:solidFill>
                  <a:schemeClr val="bg1">
                    <a:lumMod val="65000"/>
                  </a:schemeClr>
                </a:solidFill>
                <a:latin typeface="Trebuchet MS" panose="020B0603020202020204" pitchFamily="34" charset="0"/>
              </a:rPr>
              <a:t>Supporto NESOI</a:t>
            </a:r>
          </a:p>
          <a:p>
            <a:pPr marL="342900" indent="-342900">
              <a:buAutoNum type="arabicPeriod"/>
            </a:pPr>
            <a:r>
              <a:rPr lang="it-IT" sz="2400" b="1" dirty="0">
                <a:solidFill>
                  <a:schemeClr val="bg1">
                    <a:lumMod val="65000"/>
                  </a:schemeClr>
                </a:solidFill>
                <a:latin typeface="Trebuchet MS" panose="020B0603020202020204" pitchFamily="34" charset="0"/>
              </a:rPr>
              <a:t>Form per l’applicazione </a:t>
            </a:r>
          </a:p>
          <a:p>
            <a:pPr marL="342900" indent="-342900">
              <a:buAutoNum type="arabicPeriod"/>
            </a:pPr>
            <a:r>
              <a:rPr lang="it-IT" sz="2400" b="1" dirty="0">
                <a:solidFill>
                  <a:schemeClr val="bg1">
                    <a:lumMod val="65000"/>
                  </a:schemeClr>
                </a:solidFill>
                <a:latin typeface="Trebuchet MS" panose="020B0603020202020204" pitchFamily="34" charset="0"/>
              </a:rPr>
              <a:t>Valutazione e selezione candidati</a:t>
            </a:r>
          </a:p>
          <a:p>
            <a:endParaRPr lang="en-GB" sz="2400" b="1" dirty="0">
              <a:solidFill>
                <a:schemeClr val="bg1"/>
              </a:solidFill>
            </a:endParaRPr>
          </a:p>
        </p:txBody>
      </p:sp>
    </p:spTree>
    <p:extLst>
      <p:ext uri="{BB962C8B-B14F-4D97-AF65-F5344CB8AC3E}">
        <p14:creationId xmlns:p14="http://schemas.microsoft.com/office/powerpoint/2010/main" val="37431254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mountain pass during sunrise">
            <a:extLst>
              <a:ext uri="{FF2B5EF4-FFF2-40B4-BE49-F238E27FC236}">
                <a16:creationId xmlns:a16="http://schemas.microsoft.com/office/drawing/2014/main" xmlns="" id="{06F4FE76-BB5E-483F-A295-8ECF34833550}"/>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4046"/>
            <a:ext cx="12304295" cy="6876638"/>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esquinas diagonales redondeadas 2">
            <a:extLst>
              <a:ext uri="{FF2B5EF4-FFF2-40B4-BE49-F238E27FC236}">
                <a16:creationId xmlns:a16="http://schemas.microsoft.com/office/drawing/2014/main" xmlns="" id="{68EBBE85-2596-40CF-8ADE-DB0AF5E2BCBB}"/>
              </a:ext>
            </a:extLst>
          </p:cNvPr>
          <p:cNvSpPr/>
          <p:nvPr/>
        </p:nvSpPr>
        <p:spPr>
          <a:xfrm>
            <a:off x="1038920" y="1566742"/>
            <a:ext cx="1912124" cy="2248980"/>
          </a:xfrm>
          <a:prstGeom prst="round2DiagRect">
            <a:avLst>
              <a:gd name="adj1" fmla="val 7085"/>
              <a:gd name="adj2" fmla="val 0"/>
            </a:avLst>
          </a:prstGeom>
          <a:solidFill>
            <a:srgbClr val="C6E4C5">
              <a:alpha val="7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b="1">
              <a:solidFill>
                <a:schemeClr val="tx2"/>
              </a:solidFill>
              <a:effectLst/>
              <a:latin typeface="Trebuchet MS" panose="020B0603020202020204" pitchFamily="34" charset="0"/>
              <a:ea typeface="Yu Gothic" panose="020B0400000000000000" pitchFamily="34" charset="-128"/>
              <a:cs typeface="Times New Roman" panose="02020603050405020304" pitchFamily="18" charset="0"/>
            </a:endParaRPr>
          </a:p>
        </p:txBody>
      </p:sp>
      <p:sp>
        <p:nvSpPr>
          <p:cNvPr id="6" name="Titolo 1">
            <a:extLst>
              <a:ext uri="{FF2B5EF4-FFF2-40B4-BE49-F238E27FC236}">
                <a16:creationId xmlns:a16="http://schemas.microsoft.com/office/drawing/2014/main" xmlns="" id="{B24F0D14-CC1F-48C9-A58C-2B6730A9FEC8}"/>
              </a:ext>
            </a:extLst>
          </p:cNvPr>
          <p:cNvSpPr>
            <a:spLocks noGrp="1"/>
          </p:cNvSpPr>
          <p:nvPr>
            <p:ph type="title"/>
          </p:nvPr>
        </p:nvSpPr>
        <p:spPr>
          <a:xfrm>
            <a:off x="813133" y="46733"/>
            <a:ext cx="10565734" cy="917610"/>
          </a:xfrm>
        </p:spPr>
        <p:txBody>
          <a:bodyPr>
            <a:normAutofit fontScale="90000"/>
          </a:bodyPr>
          <a:lstStyle/>
          <a:p>
            <a:pPr algn="ctr"/>
            <a:r>
              <a:rPr lang="it-IT" sz="3600" dirty="0">
                <a:solidFill>
                  <a:schemeClr val="tx2">
                    <a:lumMod val="50000"/>
                  </a:schemeClr>
                </a:solidFill>
              </a:rPr>
              <a:t>Qual è la procedura per ricevere i finanziamenti?</a:t>
            </a:r>
            <a:endParaRPr lang="en-GB" sz="3600" dirty="0">
              <a:solidFill>
                <a:schemeClr val="tx2">
                  <a:lumMod val="50000"/>
                </a:schemeClr>
              </a:solidFill>
            </a:endParaRPr>
          </a:p>
        </p:txBody>
      </p:sp>
      <p:sp>
        <p:nvSpPr>
          <p:cNvPr id="14" name="Rectángulo: esquinas diagonales redondeadas 13">
            <a:extLst>
              <a:ext uri="{FF2B5EF4-FFF2-40B4-BE49-F238E27FC236}">
                <a16:creationId xmlns:a16="http://schemas.microsoft.com/office/drawing/2014/main" xmlns="" id="{97570C70-2C33-43B1-8F43-55CA7CE6661F}"/>
              </a:ext>
            </a:extLst>
          </p:cNvPr>
          <p:cNvSpPr/>
          <p:nvPr/>
        </p:nvSpPr>
        <p:spPr>
          <a:xfrm>
            <a:off x="1105905" y="2070114"/>
            <a:ext cx="1741639" cy="552389"/>
          </a:xfrm>
          <a:prstGeom prst="round2DiagRect">
            <a:avLst>
              <a:gd name="adj1" fmla="val 34487"/>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00" i="1">
              <a:solidFill>
                <a:schemeClr val="tx1">
                  <a:lumMod val="75000"/>
                  <a:lumOff val="25000"/>
                </a:schemeClr>
              </a:solidFill>
              <a:latin typeface="Trebuchet MS" panose="020B0603020202020204" pitchFamily="34" charset="0"/>
            </a:endParaRPr>
          </a:p>
        </p:txBody>
      </p:sp>
      <p:sp>
        <p:nvSpPr>
          <p:cNvPr id="39" name="CuadroTexto 38">
            <a:extLst>
              <a:ext uri="{FF2B5EF4-FFF2-40B4-BE49-F238E27FC236}">
                <a16:creationId xmlns:a16="http://schemas.microsoft.com/office/drawing/2014/main" xmlns="" id="{27CE920D-2BD5-4F16-963D-26B17EC9CB71}"/>
              </a:ext>
            </a:extLst>
          </p:cNvPr>
          <p:cNvSpPr txBox="1"/>
          <p:nvPr/>
        </p:nvSpPr>
        <p:spPr>
          <a:xfrm>
            <a:off x="1052653" y="2184270"/>
            <a:ext cx="1856079" cy="292388"/>
          </a:xfrm>
          <a:prstGeom prst="rect">
            <a:avLst/>
          </a:prstGeom>
          <a:noFill/>
          <a:ln>
            <a:noFill/>
          </a:ln>
        </p:spPr>
        <p:txBody>
          <a:bodyPr wrap="square">
            <a:spAutoFit/>
          </a:bodyPr>
          <a:lstStyle/>
          <a:p>
            <a:pPr algn="ctr"/>
            <a:r>
              <a:rPr lang="en-GB" sz="1300" b="1">
                <a:solidFill>
                  <a:schemeClr val="tx2"/>
                </a:solidFill>
                <a:effectLst/>
                <a:latin typeface="Trebuchet MS" panose="020B0603020202020204" pitchFamily="34" charset="0"/>
                <a:ea typeface="Yu Gothic" panose="020B0400000000000000" pitchFamily="34" charset="-128"/>
                <a:cs typeface="Times New Roman" panose="02020603050405020304" pitchFamily="18" charset="0"/>
              </a:rPr>
              <a:t>Self-eligibility Test</a:t>
            </a:r>
          </a:p>
        </p:txBody>
      </p:sp>
      <p:sp>
        <p:nvSpPr>
          <p:cNvPr id="7" name="Rectángulo: esquinas diagonales redondeadas 6">
            <a:extLst>
              <a:ext uri="{FF2B5EF4-FFF2-40B4-BE49-F238E27FC236}">
                <a16:creationId xmlns:a16="http://schemas.microsoft.com/office/drawing/2014/main" xmlns="" id="{2C264D51-9E3F-4071-8C62-06323EA43124}"/>
              </a:ext>
            </a:extLst>
          </p:cNvPr>
          <p:cNvSpPr/>
          <p:nvPr/>
        </p:nvSpPr>
        <p:spPr>
          <a:xfrm>
            <a:off x="1105905" y="2916295"/>
            <a:ext cx="1741639" cy="552389"/>
          </a:xfrm>
          <a:prstGeom prst="round2DiagRect">
            <a:avLst>
              <a:gd name="adj1" fmla="val 32762"/>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00" i="1">
              <a:solidFill>
                <a:schemeClr val="tx1">
                  <a:lumMod val="75000"/>
                  <a:lumOff val="25000"/>
                </a:schemeClr>
              </a:solidFill>
              <a:latin typeface="Trebuchet MS" panose="020B0603020202020204" pitchFamily="34" charset="0"/>
            </a:endParaRPr>
          </a:p>
        </p:txBody>
      </p:sp>
      <p:sp>
        <p:nvSpPr>
          <p:cNvPr id="8" name="CuadroTexto 7">
            <a:extLst>
              <a:ext uri="{FF2B5EF4-FFF2-40B4-BE49-F238E27FC236}">
                <a16:creationId xmlns:a16="http://schemas.microsoft.com/office/drawing/2014/main" xmlns="" id="{1BB4AA18-4BD8-40C8-86CC-497BE10AB3D3}"/>
              </a:ext>
            </a:extLst>
          </p:cNvPr>
          <p:cNvSpPr txBox="1"/>
          <p:nvPr/>
        </p:nvSpPr>
        <p:spPr>
          <a:xfrm>
            <a:off x="1038919" y="2933120"/>
            <a:ext cx="1856079" cy="692497"/>
          </a:xfrm>
          <a:prstGeom prst="rect">
            <a:avLst/>
          </a:prstGeom>
          <a:noFill/>
          <a:ln>
            <a:noFill/>
          </a:ln>
        </p:spPr>
        <p:txBody>
          <a:bodyPr wrap="square">
            <a:spAutoFit/>
          </a:bodyPr>
          <a:lstStyle/>
          <a:p>
            <a:pPr algn="ctr"/>
            <a:r>
              <a:rPr lang="en-GB" sz="1300" b="1" dirty="0">
                <a:solidFill>
                  <a:schemeClr val="tx2"/>
                </a:solidFill>
                <a:latin typeface="Trebuchet MS" panose="020B0603020202020204" pitchFamily="34" charset="0"/>
                <a:ea typeface="Yu Gothic" panose="020B0400000000000000" pitchFamily="34" charset="-128"/>
                <a:cs typeface="Times New Roman" panose="02020603050405020304" pitchFamily="18" charset="0"/>
              </a:rPr>
              <a:t>Modulo di </a:t>
            </a:r>
            <a:r>
              <a:rPr lang="en-GB" sz="1300" b="1" dirty="0" err="1">
                <a:solidFill>
                  <a:schemeClr val="tx2"/>
                </a:solidFill>
                <a:latin typeface="Trebuchet MS" panose="020B0603020202020204" pitchFamily="34" charset="0"/>
                <a:ea typeface="Yu Gothic" panose="020B0400000000000000" pitchFamily="34" charset="-128"/>
                <a:cs typeface="Times New Roman" panose="02020603050405020304" pitchFamily="18" charset="0"/>
              </a:rPr>
              <a:t>applicazione</a:t>
            </a:r>
            <a:endParaRPr lang="en-GB" sz="1300" b="1" dirty="0">
              <a:solidFill>
                <a:schemeClr val="tx2"/>
              </a:solidFill>
              <a:effectLst/>
              <a:latin typeface="Trebuchet MS" panose="020B0603020202020204" pitchFamily="34" charset="0"/>
              <a:ea typeface="Yu Gothic" panose="020B0400000000000000" pitchFamily="34" charset="-128"/>
              <a:cs typeface="Times New Roman" panose="02020603050405020304" pitchFamily="18" charset="0"/>
            </a:endParaRPr>
          </a:p>
          <a:p>
            <a:pPr algn="ctr"/>
            <a:endParaRPr lang="en-GB" sz="1300" b="1" dirty="0">
              <a:solidFill>
                <a:schemeClr val="tx2"/>
              </a:solidFill>
              <a:effectLst/>
              <a:latin typeface="Trebuchet MS" panose="020B0603020202020204" pitchFamily="34" charset="0"/>
              <a:ea typeface="Yu Gothic" panose="020B0400000000000000" pitchFamily="34" charset="-128"/>
              <a:cs typeface="Times New Roman" panose="02020603050405020304" pitchFamily="18" charset="0"/>
            </a:endParaRPr>
          </a:p>
        </p:txBody>
      </p:sp>
      <p:sp>
        <p:nvSpPr>
          <p:cNvPr id="95" name="Rectángulo: esquinas diagonales redondeadas 94">
            <a:extLst>
              <a:ext uri="{FF2B5EF4-FFF2-40B4-BE49-F238E27FC236}">
                <a16:creationId xmlns:a16="http://schemas.microsoft.com/office/drawing/2014/main" xmlns="" id="{207CDB76-DE94-44A0-910B-FABFB551633D}"/>
              </a:ext>
            </a:extLst>
          </p:cNvPr>
          <p:cNvSpPr/>
          <p:nvPr/>
        </p:nvSpPr>
        <p:spPr>
          <a:xfrm>
            <a:off x="3074865" y="1566741"/>
            <a:ext cx="1912124" cy="2233853"/>
          </a:xfrm>
          <a:prstGeom prst="round2DiagRect">
            <a:avLst>
              <a:gd name="adj1" fmla="val 5756"/>
              <a:gd name="adj2" fmla="val 0"/>
            </a:avLst>
          </a:prstGeom>
          <a:solidFill>
            <a:srgbClr val="C6E4C5">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b="1">
              <a:solidFill>
                <a:schemeClr val="tx2"/>
              </a:solidFill>
              <a:effectLst/>
              <a:latin typeface="Trebuchet MS" panose="020B0603020202020204" pitchFamily="34" charset="0"/>
              <a:ea typeface="Yu Gothic" panose="020B0400000000000000" pitchFamily="34" charset="-128"/>
              <a:cs typeface="Times New Roman" panose="02020603050405020304" pitchFamily="18" charset="0"/>
            </a:endParaRPr>
          </a:p>
        </p:txBody>
      </p:sp>
      <p:sp>
        <p:nvSpPr>
          <p:cNvPr id="99" name="Rectángulo: esquinas diagonales redondeadas 98">
            <a:extLst>
              <a:ext uri="{FF2B5EF4-FFF2-40B4-BE49-F238E27FC236}">
                <a16:creationId xmlns:a16="http://schemas.microsoft.com/office/drawing/2014/main" xmlns="" id="{C34ABB89-8023-4B83-AC6C-1D938083319F}"/>
              </a:ext>
            </a:extLst>
          </p:cNvPr>
          <p:cNvSpPr/>
          <p:nvPr/>
        </p:nvSpPr>
        <p:spPr>
          <a:xfrm>
            <a:off x="3141850" y="2070114"/>
            <a:ext cx="1741639" cy="552389"/>
          </a:xfrm>
          <a:prstGeom prst="round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00" i="1">
              <a:solidFill>
                <a:schemeClr val="tx1">
                  <a:lumMod val="75000"/>
                  <a:lumOff val="25000"/>
                </a:schemeClr>
              </a:solidFill>
              <a:latin typeface="Trebuchet MS" panose="020B0603020202020204" pitchFamily="34" charset="0"/>
            </a:endParaRPr>
          </a:p>
        </p:txBody>
      </p:sp>
      <p:sp>
        <p:nvSpPr>
          <p:cNvPr id="101" name="CuadroTexto 100">
            <a:extLst>
              <a:ext uri="{FF2B5EF4-FFF2-40B4-BE49-F238E27FC236}">
                <a16:creationId xmlns:a16="http://schemas.microsoft.com/office/drawing/2014/main" xmlns="" id="{4354B766-5D2A-401D-9CE9-0F7B093E3D60}"/>
              </a:ext>
            </a:extLst>
          </p:cNvPr>
          <p:cNvSpPr txBox="1"/>
          <p:nvPr/>
        </p:nvSpPr>
        <p:spPr>
          <a:xfrm>
            <a:off x="3088598" y="2184270"/>
            <a:ext cx="1856079" cy="292388"/>
          </a:xfrm>
          <a:prstGeom prst="rect">
            <a:avLst/>
          </a:prstGeom>
          <a:noFill/>
          <a:ln>
            <a:noFill/>
          </a:ln>
        </p:spPr>
        <p:txBody>
          <a:bodyPr wrap="square">
            <a:spAutoFit/>
          </a:bodyPr>
          <a:lstStyle/>
          <a:p>
            <a:pPr algn="ctr"/>
            <a:r>
              <a:rPr lang="en-GB" sz="1300" b="1" dirty="0" err="1">
                <a:solidFill>
                  <a:schemeClr val="tx2"/>
                </a:solidFill>
                <a:effectLst/>
                <a:latin typeface="Trebuchet MS" panose="020B0603020202020204" pitchFamily="34" charset="0"/>
                <a:ea typeface="Yu Gothic" panose="020B0400000000000000" pitchFamily="34" charset="-128"/>
                <a:cs typeface="Times New Roman" panose="02020603050405020304" pitchFamily="18" charset="0"/>
              </a:rPr>
              <a:t>Criteri</a:t>
            </a:r>
            <a:r>
              <a:rPr lang="en-GB" sz="1300" b="1" dirty="0">
                <a:solidFill>
                  <a:schemeClr val="tx2"/>
                </a:solidFill>
                <a:effectLst/>
                <a:latin typeface="Trebuchet MS" panose="020B0603020202020204" pitchFamily="34" charset="0"/>
                <a:ea typeface="Yu Gothic" panose="020B0400000000000000" pitchFamily="34" charset="-128"/>
                <a:cs typeface="Times New Roman" panose="02020603050405020304" pitchFamily="18" charset="0"/>
              </a:rPr>
              <a:t> di </a:t>
            </a:r>
            <a:r>
              <a:rPr lang="en-GB" sz="1300" b="1" dirty="0" err="1">
                <a:solidFill>
                  <a:schemeClr val="tx2"/>
                </a:solidFill>
                <a:effectLst/>
                <a:latin typeface="Trebuchet MS" panose="020B0603020202020204" pitchFamily="34" charset="0"/>
                <a:ea typeface="Yu Gothic" panose="020B0400000000000000" pitchFamily="34" charset="-128"/>
                <a:cs typeface="Times New Roman" panose="02020603050405020304" pitchFamily="18" charset="0"/>
              </a:rPr>
              <a:t>valutazione</a:t>
            </a:r>
            <a:endParaRPr lang="en-GB" sz="1300" b="1" dirty="0">
              <a:solidFill>
                <a:schemeClr val="tx2"/>
              </a:solidFill>
              <a:effectLst/>
              <a:latin typeface="Trebuchet MS" panose="020B0603020202020204" pitchFamily="34" charset="0"/>
              <a:ea typeface="Yu Gothic" panose="020B0400000000000000" pitchFamily="34" charset="-128"/>
              <a:cs typeface="Times New Roman" panose="02020603050405020304" pitchFamily="18" charset="0"/>
            </a:endParaRPr>
          </a:p>
        </p:txBody>
      </p:sp>
      <p:sp>
        <p:nvSpPr>
          <p:cNvPr id="107" name="Rectángulo: esquinas diagonales redondeadas 106">
            <a:extLst>
              <a:ext uri="{FF2B5EF4-FFF2-40B4-BE49-F238E27FC236}">
                <a16:creationId xmlns:a16="http://schemas.microsoft.com/office/drawing/2014/main" xmlns="" id="{FF80631C-818D-4FF4-8EB4-BA3789A9436E}"/>
              </a:ext>
            </a:extLst>
          </p:cNvPr>
          <p:cNvSpPr/>
          <p:nvPr/>
        </p:nvSpPr>
        <p:spPr>
          <a:xfrm>
            <a:off x="5104711" y="1566741"/>
            <a:ext cx="1912124" cy="2233853"/>
          </a:xfrm>
          <a:prstGeom prst="round2DiagRect">
            <a:avLst>
              <a:gd name="adj1" fmla="val 3985"/>
              <a:gd name="adj2" fmla="val 0"/>
            </a:avLst>
          </a:prstGeom>
          <a:solidFill>
            <a:srgbClr val="C6E4C5">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b="1">
              <a:solidFill>
                <a:schemeClr val="tx2"/>
              </a:solidFill>
              <a:effectLst/>
              <a:latin typeface="Trebuchet MS" panose="020B0603020202020204" pitchFamily="34" charset="0"/>
              <a:ea typeface="Yu Gothic" panose="020B0400000000000000" pitchFamily="34" charset="-128"/>
              <a:cs typeface="Times New Roman" panose="02020603050405020304" pitchFamily="18" charset="0"/>
            </a:endParaRPr>
          </a:p>
        </p:txBody>
      </p:sp>
      <p:sp>
        <p:nvSpPr>
          <p:cNvPr id="111" name="Rectángulo: esquinas diagonales redondeadas 110">
            <a:extLst>
              <a:ext uri="{FF2B5EF4-FFF2-40B4-BE49-F238E27FC236}">
                <a16:creationId xmlns:a16="http://schemas.microsoft.com/office/drawing/2014/main" xmlns="" id="{8032A793-1913-4C32-B2E4-49FB9A6479AA}"/>
              </a:ext>
            </a:extLst>
          </p:cNvPr>
          <p:cNvSpPr/>
          <p:nvPr/>
        </p:nvSpPr>
        <p:spPr>
          <a:xfrm>
            <a:off x="5171696" y="2070114"/>
            <a:ext cx="1741639" cy="552389"/>
          </a:xfrm>
          <a:prstGeom prst="round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00" i="1">
              <a:solidFill>
                <a:schemeClr val="tx1">
                  <a:lumMod val="75000"/>
                  <a:lumOff val="25000"/>
                </a:schemeClr>
              </a:solidFill>
              <a:latin typeface="Trebuchet MS" panose="020B0603020202020204" pitchFamily="34" charset="0"/>
            </a:endParaRPr>
          </a:p>
        </p:txBody>
      </p:sp>
      <p:sp>
        <p:nvSpPr>
          <p:cNvPr id="113" name="CuadroTexto 112">
            <a:extLst>
              <a:ext uri="{FF2B5EF4-FFF2-40B4-BE49-F238E27FC236}">
                <a16:creationId xmlns:a16="http://schemas.microsoft.com/office/drawing/2014/main" xmlns="" id="{AC2A3A08-50DC-4F47-8503-3C466E88B4F3}"/>
              </a:ext>
            </a:extLst>
          </p:cNvPr>
          <p:cNvSpPr txBox="1"/>
          <p:nvPr/>
        </p:nvSpPr>
        <p:spPr>
          <a:xfrm>
            <a:off x="5102295" y="2086951"/>
            <a:ext cx="1856079" cy="492443"/>
          </a:xfrm>
          <a:prstGeom prst="rect">
            <a:avLst/>
          </a:prstGeom>
          <a:noFill/>
          <a:ln>
            <a:noFill/>
          </a:ln>
        </p:spPr>
        <p:txBody>
          <a:bodyPr wrap="square">
            <a:spAutoFit/>
          </a:bodyPr>
          <a:lstStyle/>
          <a:p>
            <a:pPr algn="ctr"/>
            <a:r>
              <a:rPr lang="en-GB" sz="1300" b="1" dirty="0" err="1">
                <a:solidFill>
                  <a:schemeClr val="tx2"/>
                </a:solidFill>
                <a:latin typeface="Trebuchet MS" panose="020B0603020202020204" pitchFamily="34" charset="0"/>
                <a:ea typeface="Yu Gothic" panose="020B0400000000000000" pitchFamily="34" charset="-128"/>
                <a:cs typeface="Times New Roman" panose="02020603050405020304" pitchFamily="18" charset="0"/>
              </a:rPr>
              <a:t>Documenti</a:t>
            </a:r>
            <a:r>
              <a:rPr lang="en-GB" sz="1300" b="1" dirty="0">
                <a:solidFill>
                  <a:schemeClr val="tx2"/>
                </a:solidFill>
                <a:latin typeface="Trebuchet MS" panose="020B0603020202020204" pitchFamily="34" charset="0"/>
                <a:ea typeface="Yu Gothic" panose="020B0400000000000000" pitchFamily="34" charset="-128"/>
                <a:cs typeface="Times New Roman" panose="02020603050405020304" pitchFamily="18" charset="0"/>
              </a:rPr>
              <a:t> di </a:t>
            </a:r>
            <a:r>
              <a:rPr lang="en-GB" sz="1300" b="1" dirty="0" err="1">
                <a:solidFill>
                  <a:schemeClr val="tx2"/>
                </a:solidFill>
                <a:latin typeface="Trebuchet MS" panose="020B0603020202020204" pitchFamily="34" charset="0"/>
                <a:ea typeface="Yu Gothic" panose="020B0400000000000000" pitchFamily="34" charset="-128"/>
                <a:cs typeface="Times New Roman" panose="02020603050405020304" pitchFamily="18" charset="0"/>
              </a:rPr>
              <a:t>supporto</a:t>
            </a:r>
            <a:endParaRPr lang="en-GB" sz="1300" b="1" dirty="0">
              <a:solidFill>
                <a:schemeClr val="tx2"/>
              </a:solidFill>
              <a:effectLst/>
              <a:latin typeface="Trebuchet MS" panose="020B0603020202020204" pitchFamily="34" charset="0"/>
              <a:ea typeface="Yu Gothic" panose="020B0400000000000000" pitchFamily="34" charset="-128"/>
              <a:cs typeface="Times New Roman" panose="02020603050405020304" pitchFamily="18" charset="0"/>
            </a:endParaRPr>
          </a:p>
        </p:txBody>
      </p:sp>
      <p:sp>
        <p:nvSpPr>
          <p:cNvPr id="115" name="Rectángulo: esquinas diagonales redondeadas 114">
            <a:extLst>
              <a:ext uri="{FF2B5EF4-FFF2-40B4-BE49-F238E27FC236}">
                <a16:creationId xmlns:a16="http://schemas.microsoft.com/office/drawing/2014/main" xmlns="" id="{08DC84F1-23B4-465E-B5C1-7AF3F6B1F8C1}"/>
              </a:ext>
            </a:extLst>
          </p:cNvPr>
          <p:cNvSpPr/>
          <p:nvPr/>
        </p:nvSpPr>
        <p:spPr>
          <a:xfrm>
            <a:off x="5171696" y="2916295"/>
            <a:ext cx="1741639" cy="552389"/>
          </a:xfrm>
          <a:prstGeom prst="round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00" i="1">
              <a:solidFill>
                <a:schemeClr val="tx1">
                  <a:lumMod val="75000"/>
                  <a:lumOff val="25000"/>
                </a:schemeClr>
              </a:solidFill>
              <a:latin typeface="Trebuchet MS" panose="020B0603020202020204" pitchFamily="34" charset="0"/>
            </a:endParaRPr>
          </a:p>
        </p:txBody>
      </p:sp>
      <p:sp>
        <p:nvSpPr>
          <p:cNvPr id="117" name="CuadroTexto 116">
            <a:extLst>
              <a:ext uri="{FF2B5EF4-FFF2-40B4-BE49-F238E27FC236}">
                <a16:creationId xmlns:a16="http://schemas.microsoft.com/office/drawing/2014/main" xmlns="" id="{27845986-FA6F-4848-B416-5BE21972C293}"/>
              </a:ext>
            </a:extLst>
          </p:cNvPr>
          <p:cNvSpPr txBox="1"/>
          <p:nvPr/>
        </p:nvSpPr>
        <p:spPr>
          <a:xfrm>
            <a:off x="5139600" y="2928859"/>
            <a:ext cx="1856079" cy="492443"/>
          </a:xfrm>
          <a:prstGeom prst="rect">
            <a:avLst/>
          </a:prstGeom>
          <a:noFill/>
          <a:ln>
            <a:noFill/>
          </a:ln>
        </p:spPr>
        <p:txBody>
          <a:bodyPr wrap="square">
            <a:spAutoFit/>
          </a:bodyPr>
          <a:lstStyle/>
          <a:p>
            <a:pPr algn="ctr"/>
            <a:r>
              <a:rPr lang="en-GB" sz="1300" b="1" dirty="0" err="1">
                <a:solidFill>
                  <a:schemeClr val="tx2"/>
                </a:solidFill>
                <a:latin typeface="Trebuchet MS" panose="020B0603020202020204" pitchFamily="34" charset="0"/>
                <a:ea typeface="Yu Gothic" panose="020B0400000000000000" pitchFamily="34" charset="-128"/>
                <a:cs typeface="Times New Roman" panose="02020603050405020304" pitchFamily="18" charset="0"/>
              </a:rPr>
              <a:t>Negoziazione</a:t>
            </a:r>
            <a:r>
              <a:rPr lang="en-GB" sz="1300" b="1" dirty="0">
                <a:solidFill>
                  <a:schemeClr val="tx2"/>
                </a:solidFill>
                <a:latin typeface="Trebuchet MS" panose="020B0603020202020204" pitchFamily="34" charset="0"/>
                <a:ea typeface="Yu Gothic" panose="020B0400000000000000" pitchFamily="34" charset="-128"/>
                <a:cs typeface="Times New Roman" panose="02020603050405020304" pitchFamily="18" charset="0"/>
              </a:rPr>
              <a:t> &amp; </a:t>
            </a:r>
            <a:r>
              <a:rPr lang="en-GB" sz="1300" b="1" dirty="0" err="1">
                <a:solidFill>
                  <a:schemeClr val="tx2"/>
                </a:solidFill>
                <a:latin typeface="Trebuchet MS" panose="020B0603020202020204" pitchFamily="34" charset="0"/>
                <a:ea typeface="Yu Gothic" panose="020B0400000000000000" pitchFamily="34" charset="-128"/>
                <a:cs typeface="Times New Roman" panose="02020603050405020304" pitchFamily="18" charset="0"/>
              </a:rPr>
              <a:t>Firma</a:t>
            </a:r>
            <a:endParaRPr lang="en-GB" sz="1300" b="1" dirty="0">
              <a:solidFill>
                <a:schemeClr val="tx2"/>
              </a:solidFill>
              <a:effectLst/>
              <a:latin typeface="Trebuchet MS" panose="020B0603020202020204" pitchFamily="34" charset="0"/>
              <a:ea typeface="Yu Gothic" panose="020B0400000000000000" pitchFamily="34" charset="-128"/>
              <a:cs typeface="Times New Roman" panose="02020603050405020304" pitchFamily="18" charset="0"/>
            </a:endParaRPr>
          </a:p>
        </p:txBody>
      </p:sp>
      <p:sp>
        <p:nvSpPr>
          <p:cNvPr id="119" name="Rectángulo: esquinas diagonales redondeadas 118">
            <a:extLst>
              <a:ext uri="{FF2B5EF4-FFF2-40B4-BE49-F238E27FC236}">
                <a16:creationId xmlns:a16="http://schemas.microsoft.com/office/drawing/2014/main" xmlns="" id="{9FAFEA25-E7B8-406B-88DB-3A1CE817984B}"/>
              </a:ext>
            </a:extLst>
          </p:cNvPr>
          <p:cNvSpPr/>
          <p:nvPr/>
        </p:nvSpPr>
        <p:spPr>
          <a:xfrm>
            <a:off x="7135997" y="1566741"/>
            <a:ext cx="1912124" cy="2248981"/>
          </a:xfrm>
          <a:prstGeom prst="round2DiagRect">
            <a:avLst>
              <a:gd name="adj1" fmla="val 5313"/>
              <a:gd name="adj2" fmla="val 0"/>
            </a:avLst>
          </a:prstGeom>
          <a:solidFill>
            <a:srgbClr val="C6E4C5">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b="1">
              <a:solidFill>
                <a:schemeClr val="tx2"/>
              </a:solidFill>
              <a:effectLst/>
              <a:latin typeface="Trebuchet MS" panose="020B0603020202020204" pitchFamily="34" charset="0"/>
              <a:ea typeface="Yu Gothic" panose="020B0400000000000000" pitchFamily="34" charset="-128"/>
              <a:cs typeface="Times New Roman" panose="02020603050405020304" pitchFamily="18" charset="0"/>
            </a:endParaRPr>
          </a:p>
        </p:txBody>
      </p:sp>
      <p:sp>
        <p:nvSpPr>
          <p:cNvPr id="123" name="Rectángulo: esquinas diagonales redondeadas 122">
            <a:extLst>
              <a:ext uri="{FF2B5EF4-FFF2-40B4-BE49-F238E27FC236}">
                <a16:creationId xmlns:a16="http://schemas.microsoft.com/office/drawing/2014/main" xmlns="" id="{47AF74EA-3637-480E-99F0-E13FB6A625EA}"/>
              </a:ext>
            </a:extLst>
          </p:cNvPr>
          <p:cNvSpPr/>
          <p:nvPr/>
        </p:nvSpPr>
        <p:spPr>
          <a:xfrm>
            <a:off x="7202982" y="2070114"/>
            <a:ext cx="1741639" cy="552389"/>
          </a:xfrm>
          <a:prstGeom prst="round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00" i="1">
              <a:solidFill>
                <a:schemeClr val="tx1">
                  <a:lumMod val="75000"/>
                  <a:lumOff val="25000"/>
                </a:schemeClr>
              </a:solidFill>
              <a:latin typeface="Trebuchet MS" panose="020B0603020202020204" pitchFamily="34" charset="0"/>
            </a:endParaRPr>
          </a:p>
        </p:txBody>
      </p:sp>
      <p:sp>
        <p:nvSpPr>
          <p:cNvPr id="125" name="CuadroTexto 124">
            <a:extLst>
              <a:ext uri="{FF2B5EF4-FFF2-40B4-BE49-F238E27FC236}">
                <a16:creationId xmlns:a16="http://schemas.microsoft.com/office/drawing/2014/main" xmlns="" id="{0BB554EA-8906-401F-A642-97A08C660E4B}"/>
              </a:ext>
            </a:extLst>
          </p:cNvPr>
          <p:cNvSpPr txBox="1"/>
          <p:nvPr/>
        </p:nvSpPr>
        <p:spPr>
          <a:xfrm>
            <a:off x="7135998" y="2080214"/>
            <a:ext cx="1856079" cy="492443"/>
          </a:xfrm>
          <a:prstGeom prst="rect">
            <a:avLst/>
          </a:prstGeom>
          <a:noFill/>
          <a:ln>
            <a:noFill/>
          </a:ln>
        </p:spPr>
        <p:txBody>
          <a:bodyPr wrap="square">
            <a:spAutoFit/>
          </a:bodyPr>
          <a:lstStyle/>
          <a:p>
            <a:pPr algn="ctr"/>
            <a:r>
              <a:rPr lang="en-GB" sz="1300" b="1" dirty="0" err="1">
                <a:solidFill>
                  <a:schemeClr val="tx2"/>
                </a:solidFill>
                <a:effectLst/>
                <a:latin typeface="Trebuchet MS" panose="020B0603020202020204" pitchFamily="34" charset="0"/>
                <a:ea typeface="Yu Gothic" panose="020B0400000000000000" pitchFamily="34" charset="-128"/>
                <a:cs typeface="Times New Roman" panose="02020603050405020304" pitchFamily="18" charset="0"/>
              </a:rPr>
              <a:t>Supporto</a:t>
            </a:r>
            <a:r>
              <a:rPr lang="en-GB" sz="1300" b="1" dirty="0">
                <a:solidFill>
                  <a:schemeClr val="tx2"/>
                </a:solidFill>
                <a:effectLst/>
                <a:latin typeface="Trebuchet MS" panose="020B0603020202020204" pitchFamily="34" charset="0"/>
                <a:ea typeface="Yu Gothic" panose="020B0400000000000000" pitchFamily="34" charset="-128"/>
                <a:cs typeface="Times New Roman" panose="02020603050405020304" pitchFamily="18" charset="0"/>
              </a:rPr>
              <a:t> </a:t>
            </a:r>
            <a:r>
              <a:rPr lang="en-GB" sz="1300" b="1" dirty="0" err="1">
                <a:solidFill>
                  <a:schemeClr val="tx2"/>
                </a:solidFill>
                <a:effectLst/>
                <a:latin typeface="Trebuchet MS" panose="020B0603020202020204" pitchFamily="34" charset="0"/>
                <a:ea typeface="Yu Gothic" panose="020B0400000000000000" pitchFamily="34" charset="-128"/>
                <a:cs typeface="Times New Roman" panose="02020603050405020304" pitchFamily="18" charset="0"/>
              </a:rPr>
              <a:t>Esterno</a:t>
            </a:r>
            <a:r>
              <a:rPr lang="en-GB" sz="1300" b="1" dirty="0">
                <a:solidFill>
                  <a:schemeClr val="tx2"/>
                </a:solidFill>
                <a:effectLst/>
                <a:latin typeface="Trebuchet MS" panose="020B0603020202020204" pitchFamily="34" charset="0"/>
                <a:ea typeface="Yu Gothic" panose="020B0400000000000000" pitchFamily="34" charset="-128"/>
                <a:cs typeface="Times New Roman" panose="02020603050405020304" pitchFamily="18" charset="0"/>
              </a:rPr>
              <a:t> &amp; </a:t>
            </a:r>
            <a:r>
              <a:rPr lang="en-GB" sz="1300" b="1" dirty="0" err="1">
                <a:solidFill>
                  <a:schemeClr val="tx2"/>
                </a:solidFill>
                <a:effectLst/>
                <a:latin typeface="Trebuchet MS" panose="020B0603020202020204" pitchFamily="34" charset="0"/>
                <a:ea typeface="Yu Gothic" panose="020B0400000000000000" pitchFamily="34" charset="-128"/>
                <a:cs typeface="Times New Roman" panose="02020603050405020304" pitchFamily="18" charset="0"/>
              </a:rPr>
              <a:t>Interno</a:t>
            </a:r>
            <a:endParaRPr lang="en-GB" sz="1300" b="1" dirty="0">
              <a:solidFill>
                <a:schemeClr val="tx2"/>
              </a:solidFill>
              <a:effectLst/>
              <a:latin typeface="Trebuchet MS" panose="020B0603020202020204" pitchFamily="34" charset="0"/>
              <a:ea typeface="Yu Gothic" panose="020B0400000000000000" pitchFamily="34" charset="-128"/>
              <a:cs typeface="Times New Roman" panose="02020603050405020304" pitchFamily="18" charset="0"/>
            </a:endParaRPr>
          </a:p>
        </p:txBody>
      </p:sp>
      <p:sp>
        <p:nvSpPr>
          <p:cNvPr id="131" name="Rectángulo: esquinas diagonales redondeadas 130">
            <a:extLst>
              <a:ext uri="{FF2B5EF4-FFF2-40B4-BE49-F238E27FC236}">
                <a16:creationId xmlns:a16="http://schemas.microsoft.com/office/drawing/2014/main" xmlns="" id="{0C8492EC-B2A5-428E-BBD2-C2BC2748F026}"/>
              </a:ext>
            </a:extLst>
          </p:cNvPr>
          <p:cNvSpPr/>
          <p:nvPr/>
        </p:nvSpPr>
        <p:spPr>
          <a:xfrm>
            <a:off x="9200522" y="1566741"/>
            <a:ext cx="1912124" cy="2233853"/>
          </a:xfrm>
          <a:prstGeom prst="round2DiagRect">
            <a:avLst>
              <a:gd name="adj1" fmla="val 4871"/>
              <a:gd name="adj2" fmla="val 0"/>
            </a:avLst>
          </a:prstGeom>
          <a:solidFill>
            <a:srgbClr val="C6E4C5">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b="1">
              <a:solidFill>
                <a:schemeClr val="tx2"/>
              </a:solidFill>
              <a:effectLst/>
              <a:latin typeface="Trebuchet MS" panose="020B0603020202020204" pitchFamily="34" charset="0"/>
              <a:ea typeface="Yu Gothic" panose="020B0400000000000000" pitchFamily="34" charset="-128"/>
              <a:cs typeface="Times New Roman" panose="02020603050405020304" pitchFamily="18" charset="0"/>
            </a:endParaRPr>
          </a:p>
        </p:txBody>
      </p:sp>
      <p:sp>
        <p:nvSpPr>
          <p:cNvPr id="135" name="Rectángulo: esquinas diagonales redondeadas 134">
            <a:extLst>
              <a:ext uri="{FF2B5EF4-FFF2-40B4-BE49-F238E27FC236}">
                <a16:creationId xmlns:a16="http://schemas.microsoft.com/office/drawing/2014/main" xmlns="" id="{CD288DB7-6B60-49C4-B257-8B828C22D810}"/>
              </a:ext>
            </a:extLst>
          </p:cNvPr>
          <p:cNvSpPr/>
          <p:nvPr/>
        </p:nvSpPr>
        <p:spPr>
          <a:xfrm>
            <a:off x="9267507" y="2070114"/>
            <a:ext cx="1741639" cy="552389"/>
          </a:xfrm>
          <a:prstGeom prst="round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00" i="1">
              <a:solidFill>
                <a:schemeClr val="tx1">
                  <a:lumMod val="75000"/>
                  <a:lumOff val="25000"/>
                </a:schemeClr>
              </a:solidFill>
              <a:latin typeface="Trebuchet MS" panose="020B0603020202020204" pitchFamily="34" charset="0"/>
            </a:endParaRPr>
          </a:p>
        </p:txBody>
      </p:sp>
      <p:sp>
        <p:nvSpPr>
          <p:cNvPr id="137" name="CuadroTexto 136">
            <a:extLst>
              <a:ext uri="{FF2B5EF4-FFF2-40B4-BE49-F238E27FC236}">
                <a16:creationId xmlns:a16="http://schemas.microsoft.com/office/drawing/2014/main" xmlns="" id="{BC1C1353-8F0E-4046-A907-C1996ABB2CA3}"/>
              </a:ext>
            </a:extLst>
          </p:cNvPr>
          <p:cNvSpPr txBox="1"/>
          <p:nvPr/>
        </p:nvSpPr>
        <p:spPr>
          <a:xfrm>
            <a:off x="9214255" y="2184270"/>
            <a:ext cx="1856079" cy="292388"/>
          </a:xfrm>
          <a:prstGeom prst="rect">
            <a:avLst/>
          </a:prstGeom>
          <a:noFill/>
          <a:ln>
            <a:noFill/>
          </a:ln>
        </p:spPr>
        <p:txBody>
          <a:bodyPr wrap="square">
            <a:spAutoFit/>
          </a:bodyPr>
          <a:lstStyle/>
          <a:p>
            <a:pPr algn="ctr"/>
            <a:r>
              <a:rPr lang="en-GB" sz="1300" b="1" dirty="0">
                <a:solidFill>
                  <a:schemeClr val="tx2"/>
                </a:solidFill>
                <a:effectLst/>
                <a:latin typeface="Trebuchet MS" panose="020B0603020202020204" pitchFamily="34" charset="0"/>
                <a:ea typeface="Yu Gothic" panose="020B0400000000000000" pitchFamily="34" charset="-128"/>
                <a:cs typeface="Times New Roman" panose="02020603050405020304" pitchFamily="18" charset="0"/>
              </a:rPr>
              <a:t>Report finale</a:t>
            </a:r>
          </a:p>
        </p:txBody>
      </p:sp>
      <p:sp>
        <p:nvSpPr>
          <p:cNvPr id="149" name="Rectángulo: esquinas diagonales redondeadas 148">
            <a:extLst>
              <a:ext uri="{FF2B5EF4-FFF2-40B4-BE49-F238E27FC236}">
                <a16:creationId xmlns:a16="http://schemas.microsoft.com/office/drawing/2014/main" xmlns="" id="{603C50A4-35D0-46DA-A832-5BCBDFC1B081}"/>
              </a:ext>
            </a:extLst>
          </p:cNvPr>
          <p:cNvSpPr/>
          <p:nvPr/>
        </p:nvSpPr>
        <p:spPr>
          <a:xfrm>
            <a:off x="7231817" y="2921352"/>
            <a:ext cx="1741639" cy="552389"/>
          </a:xfrm>
          <a:prstGeom prst="round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00" i="1">
              <a:solidFill>
                <a:schemeClr val="tx1">
                  <a:lumMod val="75000"/>
                  <a:lumOff val="25000"/>
                </a:schemeClr>
              </a:solidFill>
              <a:latin typeface="Trebuchet MS" panose="020B0603020202020204" pitchFamily="34" charset="0"/>
            </a:endParaRPr>
          </a:p>
        </p:txBody>
      </p:sp>
      <p:sp>
        <p:nvSpPr>
          <p:cNvPr id="151" name="CuadroTexto 150">
            <a:extLst>
              <a:ext uri="{FF2B5EF4-FFF2-40B4-BE49-F238E27FC236}">
                <a16:creationId xmlns:a16="http://schemas.microsoft.com/office/drawing/2014/main" xmlns="" id="{205E6259-9736-4E1B-BC97-40C4BCC99746}"/>
              </a:ext>
            </a:extLst>
          </p:cNvPr>
          <p:cNvSpPr txBox="1"/>
          <p:nvPr/>
        </p:nvSpPr>
        <p:spPr>
          <a:xfrm>
            <a:off x="7199721" y="2957849"/>
            <a:ext cx="1856079" cy="492443"/>
          </a:xfrm>
          <a:prstGeom prst="rect">
            <a:avLst/>
          </a:prstGeom>
          <a:noFill/>
          <a:ln>
            <a:noFill/>
          </a:ln>
        </p:spPr>
        <p:txBody>
          <a:bodyPr wrap="square">
            <a:spAutoFit/>
          </a:bodyPr>
          <a:lstStyle/>
          <a:p>
            <a:pPr algn="ctr"/>
            <a:r>
              <a:rPr lang="en-GB" sz="1300" b="1" dirty="0" err="1">
                <a:solidFill>
                  <a:schemeClr val="tx2"/>
                </a:solidFill>
                <a:effectLst/>
                <a:latin typeface="Trebuchet MS" panose="020B0603020202020204" pitchFamily="34" charset="0"/>
                <a:ea typeface="Yu Gothic" panose="020B0400000000000000" pitchFamily="34" charset="-128"/>
                <a:cs typeface="Times New Roman" panose="02020603050405020304" pitchFamily="18" charset="0"/>
              </a:rPr>
              <a:t>Monitoraggio</a:t>
            </a:r>
            <a:endParaRPr lang="en-GB" sz="1300" b="1" dirty="0">
              <a:solidFill>
                <a:schemeClr val="tx2"/>
              </a:solidFill>
              <a:effectLst/>
              <a:latin typeface="Trebuchet MS" panose="020B0603020202020204" pitchFamily="34" charset="0"/>
              <a:ea typeface="Yu Gothic" panose="020B0400000000000000" pitchFamily="34" charset="-128"/>
              <a:cs typeface="Times New Roman" panose="02020603050405020304" pitchFamily="18" charset="0"/>
            </a:endParaRPr>
          </a:p>
          <a:p>
            <a:pPr algn="ctr"/>
            <a:r>
              <a:rPr lang="en-GB" sz="1300" b="1" dirty="0" err="1">
                <a:solidFill>
                  <a:schemeClr val="tx2"/>
                </a:solidFill>
                <a:latin typeface="Trebuchet MS" panose="020B0603020202020204" pitchFamily="34" charset="0"/>
                <a:ea typeface="Yu Gothic" panose="020B0400000000000000" pitchFamily="34" charset="-128"/>
                <a:cs typeface="Times New Roman" panose="02020603050405020304" pitchFamily="18" charset="0"/>
              </a:rPr>
              <a:t>Relazione</a:t>
            </a:r>
            <a:r>
              <a:rPr lang="en-GB" sz="1300" b="1" dirty="0">
                <a:solidFill>
                  <a:schemeClr val="tx2"/>
                </a:solidFill>
                <a:latin typeface="Trebuchet MS" panose="020B0603020202020204" pitchFamily="34" charset="0"/>
                <a:ea typeface="Yu Gothic" panose="020B0400000000000000" pitchFamily="34" charset="-128"/>
                <a:cs typeface="Times New Roman" panose="02020603050405020304" pitchFamily="18" charset="0"/>
              </a:rPr>
              <a:t> intermedia</a:t>
            </a:r>
            <a:endParaRPr lang="en-GB" sz="1300" b="1" dirty="0">
              <a:solidFill>
                <a:schemeClr val="tx2"/>
              </a:solidFill>
              <a:effectLst/>
              <a:latin typeface="Trebuchet MS" panose="020B0603020202020204" pitchFamily="34" charset="0"/>
              <a:ea typeface="Yu Gothic" panose="020B0400000000000000" pitchFamily="34" charset="-128"/>
              <a:cs typeface="Times New Roman" panose="02020603050405020304" pitchFamily="18" charset="0"/>
            </a:endParaRPr>
          </a:p>
        </p:txBody>
      </p:sp>
      <p:sp>
        <p:nvSpPr>
          <p:cNvPr id="155" name="Rectángulo: esquinas diagonales redondeadas 154">
            <a:extLst>
              <a:ext uri="{FF2B5EF4-FFF2-40B4-BE49-F238E27FC236}">
                <a16:creationId xmlns:a16="http://schemas.microsoft.com/office/drawing/2014/main" xmlns="" id="{3507DB4E-9F4E-4C42-A225-E9FABB9429A2}"/>
              </a:ext>
            </a:extLst>
          </p:cNvPr>
          <p:cNvSpPr/>
          <p:nvPr/>
        </p:nvSpPr>
        <p:spPr>
          <a:xfrm>
            <a:off x="9299603" y="2879798"/>
            <a:ext cx="1741639" cy="552389"/>
          </a:xfrm>
          <a:prstGeom prst="round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00" i="1">
              <a:solidFill>
                <a:schemeClr val="tx1">
                  <a:lumMod val="75000"/>
                  <a:lumOff val="25000"/>
                </a:schemeClr>
              </a:solidFill>
              <a:latin typeface="Trebuchet MS" panose="020B0603020202020204" pitchFamily="34" charset="0"/>
            </a:endParaRPr>
          </a:p>
        </p:txBody>
      </p:sp>
      <p:sp>
        <p:nvSpPr>
          <p:cNvPr id="157" name="CuadroTexto 156">
            <a:extLst>
              <a:ext uri="{FF2B5EF4-FFF2-40B4-BE49-F238E27FC236}">
                <a16:creationId xmlns:a16="http://schemas.microsoft.com/office/drawing/2014/main" xmlns="" id="{C8C6BA62-C020-478D-94F6-E6A28D538454}"/>
              </a:ext>
            </a:extLst>
          </p:cNvPr>
          <p:cNvSpPr txBox="1"/>
          <p:nvPr/>
        </p:nvSpPr>
        <p:spPr>
          <a:xfrm>
            <a:off x="9267507" y="2916295"/>
            <a:ext cx="1856079" cy="492443"/>
          </a:xfrm>
          <a:prstGeom prst="rect">
            <a:avLst/>
          </a:prstGeom>
          <a:noFill/>
          <a:ln>
            <a:noFill/>
          </a:ln>
        </p:spPr>
        <p:txBody>
          <a:bodyPr wrap="square">
            <a:spAutoFit/>
          </a:bodyPr>
          <a:lstStyle/>
          <a:p>
            <a:pPr algn="ctr"/>
            <a:r>
              <a:rPr lang="en-GB" sz="1300" b="1" dirty="0" err="1">
                <a:solidFill>
                  <a:schemeClr val="tx2"/>
                </a:solidFill>
                <a:effectLst/>
                <a:latin typeface="Trebuchet MS" panose="020B0603020202020204" pitchFamily="34" charset="0"/>
                <a:ea typeface="Yu Gothic" panose="020B0400000000000000" pitchFamily="34" charset="-128"/>
                <a:cs typeface="Times New Roman" panose="02020603050405020304" pitchFamily="18" charset="0"/>
              </a:rPr>
              <a:t>Validazione</a:t>
            </a:r>
            <a:r>
              <a:rPr lang="en-GB" sz="1300" b="1" dirty="0">
                <a:solidFill>
                  <a:schemeClr val="tx2"/>
                </a:solidFill>
                <a:effectLst/>
                <a:latin typeface="Trebuchet MS" panose="020B0603020202020204" pitchFamily="34" charset="0"/>
                <a:ea typeface="Yu Gothic" panose="020B0400000000000000" pitchFamily="34" charset="-128"/>
                <a:cs typeface="Times New Roman" panose="02020603050405020304" pitchFamily="18" charset="0"/>
              </a:rPr>
              <a:t> &amp; </a:t>
            </a:r>
            <a:r>
              <a:rPr lang="en-GB" sz="1300" b="1" dirty="0" err="1">
                <a:solidFill>
                  <a:schemeClr val="tx2"/>
                </a:solidFill>
                <a:effectLst/>
                <a:latin typeface="Trebuchet MS" panose="020B0603020202020204" pitchFamily="34" charset="0"/>
                <a:ea typeface="Yu Gothic" panose="020B0400000000000000" pitchFamily="34" charset="-128"/>
                <a:cs typeface="Times New Roman" panose="02020603050405020304" pitchFamily="18" charset="0"/>
              </a:rPr>
              <a:t>Certificazione</a:t>
            </a:r>
            <a:endParaRPr lang="en-GB" sz="1300" b="1" dirty="0">
              <a:solidFill>
                <a:schemeClr val="tx2"/>
              </a:solidFill>
              <a:effectLst/>
              <a:latin typeface="Trebuchet MS" panose="020B0603020202020204" pitchFamily="34" charset="0"/>
              <a:ea typeface="Yu Gothic" panose="020B0400000000000000" pitchFamily="34" charset="-128"/>
              <a:cs typeface="Times New Roman" panose="02020603050405020304" pitchFamily="18" charset="0"/>
            </a:endParaRPr>
          </a:p>
        </p:txBody>
      </p:sp>
      <p:sp>
        <p:nvSpPr>
          <p:cNvPr id="159" name="Rectángulo: esquinas diagonales redondeadas 158">
            <a:extLst>
              <a:ext uri="{FF2B5EF4-FFF2-40B4-BE49-F238E27FC236}">
                <a16:creationId xmlns:a16="http://schemas.microsoft.com/office/drawing/2014/main" xmlns="" id="{CAF54695-891F-412A-A2B7-054BF9F28CA2}"/>
              </a:ext>
            </a:extLst>
          </p:cNvPr>
          <p:cNvSpPr/>
          <p:nvPr/>
        </p:nvSpPr>
        <p:spPr>
          <a:xfrm>
            <a:off x="1214723" y="3625619"/>
            <a:ext cx="1524001" cy="330865"/>
          </a:xfrm>
          <a:prstGeom prst="round2DiagRect">
            <a:avLst>
              <a:gd name="adj1" fmla="val 50000"/>
              <a:gd name="adj2" fmla="val 0"/>
            </a:avLst>
          </a:prstGeom>
          <a:solidFill>
            <a:srgbClr val="CFE8EA"/>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600" b="1" dirty="0">
                <a:solidFill>
                  <a:schemeClr val="tx2"/>
                </a:solidFill>
                <a:latin typeface="Trebuchet MS" panose="020B0603020202020204" pitchFamily="34" charset="0"/>
              </a:rPr>
              <a:t>2 </a:t>
            </a:r>
            <a:r>
              <a:rPr lang="en-GB" sz="1600" b="1" dirty="0" err="1">
                <a:solidFill>
                  <a:schemeClr val="tx2"/>
                </a:solidFill>
                <a:latin typeface="Trebuchet MS" panose="020B0603020202020204" pitchFamily="34" charset="0"/>
              </a:rPr>
              <a:t>mesi</a:t>
            </a:r>
            <a:endParaRPr lang="en-GB" sz="1600" b="1" dirty="0">
              <a:solidFill>
                <a:schemeClr val="tx2"/>
              </a:solidFill>
              <a:latin typeface="Trebuchet MS" panose="020B0603020202020204" pitchFamily="34" charset="0"/>
            </a:endParaRPr>
          </a:p>
        </p:txBody>
      </p:sp>
      <p:sp>
        <p:nvSpPr>
          <p:cNvPr id="165" name="Rectángulo: esquinas diagonales redondeadas 164">
            <a:extLst>
              <a:ext uri="{FF2B5EF4-FFF2-40B4-BE49-F238E27FC236}">
                <a16:creationId xmlns:a16="http://schemas.microsoft.com/office/drawing/2014/main" xmlns="" id="{98A931B7-FE1C-4A07-9C16-CE572B5DA200}"/>
              </a:ext>
            </a:extLst>
          </p:cNvPr>
          <p:cNvSpPr/>
          <p:nvPr/>
        </p:nvSpPr>
        <p:spPr>
          <a:xfrm>
            <a:off x="7365759" y="3634281"/>
            <a:ext cx="1524002" cy="330865"/>
          </a:xfrm>
          <a:prstGeom prst="round2DiagRect">
            <a:avLst>
              <a:gd name="adj1" fmla="val 50000"/>
              <a:gd name="adj2" fmla="val 0"/>
            </a:avLst>
          </a:prstGeom>
          <a:solidFill>
            <a:srgbClr val="CFE8EA"/>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600" b="1" dirty="0">
                <a:solidFill>
                  <a:schemeClr val="tx2"/>
                </a:solidFill>
                <a:latin typeface="Trebuchet MS" panose="020B0603020202020204" pitchFamily="34" charset="0"/>
              </a:rPr>
              <a:t>6-12 </a:t>
            </a:r>
            <a:r>
              <a:rPr lang="en-GB" sz="1600" b="1" dirty="0" err="1">
                <a:solidFill>
                  <a:schemeClr val="tx2"/>
                </a:solidFill>
                <a:latin typeface="Trebuchet MS" panose="020B0603020202020204" pitchFamily="34" charset="0"/>
              </a:rPr>
              <a:t>mesi</a:t>
            </a:r>
            <a:endParaRPr lang="en-GB" sz="1600" b="1" dirty="0">
              <a:solidFill>
                <a:schemeClr val="tx2"/>
              </a:solidFill>
              <a:latin typeface="Trebuchet MS" panose="020B0603020202020204" pitchFamily="34" charset="0"/>
            </a:endParaRPr>
          </a:p>
        </p:txBody>
      </p:sp>
      <p:sp>
        <p:nvSpPr>
          <p:cNvPr id="9" name="Rectángulo: esquinas diagonales redondeadas 8">
            <a:extLst>
              <a:ext uri="{FF2B5EF4-FFF2-40B4-BE49-F238E27FC236}">
                <a16:creationId xmlns:a16="http://schemas.microsoft.com/office/drawing/2014/main" xmlns="" id="{48F5F0FC-946B-4A6B-9B23-BDA8F43C00DD}"/>
              </a:ext>
            </a:extLst>
          </p:cNvPr>
          <p:cNvSpPr/>
          <p:nvPr/>
        </p:nvSpPr>
        <p:spPr>
          <a:xfrm>
            <a:off x="3268926" y="3625618"/>
            <a:ext cx="1524001" cy="330865"/>
          </a:xfrm>
          <a:prstGeom prst="round2DiagRect">
            <a:avLst>
              <a:gd name="adj1" fmla="val 46061"/>
              <a:gd name="adj2" fmla="val 0"/>
            </a:avLst>
          </a:prstGeom>
          <a:solidFill>
            <a:srgbClr val="CFE8EA"/>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600" b="1" dirty="0">
                <a:solidFill>
                  <a:schemeClr val="tx2"/>
                </a:solidFill>
                <a:latin typeface="Trebuchet MS" panose="020B0603020202020204" pitchFamily="34" charset="0"/>
              </a:rPr>
              <a:t>2 </a:t>
            </a:r>
            <a:r>
              <a:rPr lang="en-GB" sz="1600" b="1" dirty="0" err="1">
                <a:solidFill>
                  <a:schemeClr val="tx2"/>
                </a:solidFill>
                <a:latin typeface="Trebuchet MS" panose="020B0603020202020204" pitchFamily="34" charset="0"/>
              </a:rPr>
              <a:t>mesi</a:t>
            </a:r>
            <a:endParaRPr lang="en-GB" sz="1600" b="1" dirty="0">
              <a:solidFill>
                <a:schemeClr val="tx2"/>
              </a:solidFill>
              <a:latin typeface="Trebuchet MS" panose="020B0603020202020204" pitchFamily="34" charset="0"/>
            </a:endParaRPr>
          </a:p>
        </p:txBody>
      </p:sp>
      <p:sp>
        <p:nvSpPr>
          <p:cNvPr id="10" name="Rectángulo: esquinas diagonales redondeadas 9">
            <a:extLst>
              <a:ext uri="{FF2B5EF4-FFF2-40B4-BE49-F238E27FC236}">
                <a16:creationId xmlns:a16="http://schemas.microsoft.com/office/drawing/2014/main" xmlns="" id="{CE0F38D1-8FBE-46C0-98B5-E91E5B93AE42}"/>
              </a:ext>
            </a:extLst>
          </p:cNvPr>
          <p:cNvSpPr/>
          <p:nvPr/>
        </p:nvSpPr>
        <p:spPr>
          <a:xfrm>
            <a:off x="5294114" y="3625617"/>
            <a:ext cx="1524001" cy="330865"/>
          </a:xfrm>
          <a:prstGeom prst="round2DiagRect">
            <a:avLst>
              <a:gd name="adj1" fmla="val 43182"/>
              <a:gd name="adj2" fmla="val 0"/>
            </a:avLst>
          </a:prstGeom>
          <a:solidFill>
            <a:srgbClr val="CFE8EA"/>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600" b="1" dirty="0">
                <a:solidFill>
                  <a:schemeClr val="tx2"/>
                </a:solidFill>
                <a:latin typeface="Trebuchet MS" panose="020B0603020202020204" pitchFamily="34" charset="0"/>
              </a:rPr>
              <a:t>2 </a:t>
            </a:r>
            <a:r>
              <a:rPr lang="en-GB" sz="1600" b="1" dirty="0" err="1">
                <a:solidFill>
                  <a:schemeClr val="tx2"/>
                </a:solidFill>
                <a:latin typeface="Trebuchet MS" panose="020B0603020202020204" pitchFamily="34" charset="0"/>
              </a:rPr>
              <a:t>mesi</a:t>
            </a:r>
            <a:endParaRPr lang="en-GB" sz="1600" b="1" dirty="0">
              <a:solidFill>
                <a:schemeClr val="tx2"/>
              </a:solidFill>
              <a:latin typeface="Trebuchet MS" panose="020B0603020202020204" pitchFamily="34" charset="0"/>
            </a:endParaRPr>
          </a:p>
        </p:txBody>
      </p:sp>
      <p:sp>
        <p:nvSpPr>
          <p:cNvPr id="11" name="Rectángulo: esquinas diagonales redondeadas 10">
            <a:extLst>
              <a:ext uri="{FF2B5EF4-FFF2-40B4-BE49-F238E27FC236}">
                <a16:creationId xmlns:a16="http://schemas.microsoft.com/office/drawing/2014/main" xmlns="" id="{CB12178D-5BC6-4E4E-82F5-F9D3B00D91DB}"/>
              </a:ext>
            </a:extLst>
          </p:cNvPr>
          <p:cNvSpPr/>
          <p:nvPr/>
        </p:nvSpPr>
        <p:spPr>
          <a:xfrm>
            <a:off x="9419962" y="3622475"/>
            <a:ext cx="1524001" cy="330865"/>
          </a:xfrm>
          <a:prstGeom prst="round2DiagRect">
            <a:avLst>
              <a:gd name="adj1" fmla="val 46061"/>
              <a:gd name="adj2" fmla="val 0"/>
            </a:avLst>
          </a:prstGeom>
          <a:solidFill>
            <a:srgbClr val="CFE8EA"/>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600" b="1" dirty="0">
                <a:solidFill>
                  <a:schemeClr val="tx2"/>
                </a:solidFill>
                <a:latin typeface="Trebuchet MS" panose="020B0603020202020204" pitchFamily="34" charset="0"/>
              </a:rPr>
              <a:t>2 </a:t>
            </a:r>
            <a:r>
              <a:rPr lang="en-GB" sz="1600" b="1" dirty="0" err="1">
                <a:solidFill>
                  <a:schemeClr val="tx2"/>
                </a:solidFill>
                <a:latin typeface="Trebuchet MS" panose="020B0603020202020204" pitchFamily="34" charset="0"/>
              </a:rPr>
              <a:t>mesi</a:t>
            </a:r>
            <a:endParaRPr lang="en-GB" sz="1600" b="1" dirty="0">
              <a:solidFill>
                <a:schemeClr val="tx2"/>
              </a:solidFill>
              <a:latin typeface="Trebuchet MS" panose="020B0603020202020204" pitchFamily="34" charset="0"/>
            </a:endParaRPr>
          </a:p>
        </p:txBody>
      </p:sp>
      <p:sp>
        <p:nvSpPr>
          <p:cNvPr id="97" name="Rectángulo: esquinas diagonales redondeadas 96">
            <a:extLst>
              <a:ext uri="{FF2B5EF4-FFF2-40B4-BE49-F238E27FC236}">
                <a16:creationId xmlns:a16="http://schemas.microsoft.com/office/drawing/2014/main" xmlns="" id="{6E02C2BB-C625-432C-A40B-0AE568761A8B}"/>
              </a:ext>
            </a:extLst>
          </p:cNvPr>
          <p:cNvSpPr/>
          <p:nvPr/>
        </p:nvSpPr>
        <p:spPr>
          <a:xfrm>
            <a:off x="3074866" y="1223478"/>
            <a:ext cx="1912124" cy="613139"/>
          </a:xfrm>
          <a:prstGeom prst="round2DiagRect">
            <a:avLst>
              <a:gd name="adj1" fmla="val 23475"/>
              <a:gd name="adj2" fmla="val 0"/>
            </a:avLst>
          </a:prstGeom>
          <a:solidFill>
            <a:schemeClr val="bg2"/>
          </a:solidFill>
          <a:ln>
            <a:noFill/>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1600" b="1" dirty="0" err="1">
                <a:solidFill>
                  <a:schemeClr val="bg1"/>
                </a:solidFill>
                <a:latin typeface="Trebuchet MS" panose="020B0603020202020204" pitchFamily="34" charset="0"/>
              </a:rPr>
              <a:t>Valutazione</a:t>
            </a:r>
            <a:endParaRPr lang="en-GB" sz="1600" b="1" dirty="0">
              <a:solidFill>
                <a:schemeClr val="bg1"/>
              </a:solidFill>
              <a:latin typeface="Trebuchet MS" panose="020B0603020202020204" pitchFamily="34" charset="0"/>
            </a:endParaRPr>
          </a:p>
        </p:txBody>
      </p:sp>
      <p:sp>
        <p:nvSpPr>
          <p:cNvPr id="109" name="Rectángulo: esquinas diagonales redondeadas 108">
            <a:extLst>
              <a:ext uri="{FF2B5EF4-FFF2-40B4-BE49-F238E27FC236}">
                <a16:creationId xmlns:a16="http://schemas.microsoft.com/office/drawing/2014/main" xmlns="" id="{C1B86FEA-44F3-4262-B292-2FD57FF575F1}"/>
              </a:ext>
            </a:extLst>
          </p:cNvPr>
          <p:cNvSpPr/>
          <p:nvPr/>
        </p:nvSpPr>
        <p:spPr>
          <a:xfrm>
            <a:off x="5104712" y="1223478"/>
            <a:ext cx="1912124" cy="613139"/>
          </a:xfrm>
          <a:prstGeom prst="round2DiagRect">
            <a:avLst>
              <a:gd name="adj1" fmla="val 28998"/>
              <a:gd name="adj2" fmla="val 0"/>
            </a:avLst>
          </a:prstGeom>
          <a:solidFill>
            <a:schemeClr val="bg2"/>
          </a:solidFill>
          <a:ln>
            <a:noFill/>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1600" b="1" dirty="0">
                <a:solidFill>
                  <a:schemeClr val="bg1"/>
                </a:solidFill>
                <a:latin typeface="Trebuchet MS" panose="020B0603020202020204" pitchFamily="34" charset="0"/>
              </a:rPr>
              <a:t>Grant Agreement</a:t>
            </a:r>
          </a:p>
        </p:txBody>
      </p:sp>
      <p:sp>
        <p:nvSpPr>
          <p:cNvPr id="121" name="Rectángulo: esquinas diagonales redondeadas 120">
            <a:extLst>
              <a:ext uri="{FF2B5EF4-FFF2-40B4-BE49-F238E27FC236}">
                <a16:creationId xmlns:a16="http://schemas.microsoft.com/office/drawing/2014/main" xmlns="" id="{D97A284C-047C-4914-96CA-4F3AAF2A9738}"/>
              </a:ext>
            </a:extLst>
          </p:cNvPr>
          <p:cNvSpPr/>
          <p:nvPr/>
        </p:nvSpPr>
        <p:spPr>
          <a:xfrm>
            <a:off x="7135998" y="1223478"/>
            <a:ext cx="1919802" cy="613139"/>
          </a:xfrm>
          <a:prstGeom prst="round2DiagRect">
            <a:avLst>
              <a:gd name="adj1" fmla="val 34522"/>
              <a:gd name="adj2" fmla="val 0"/>
            </a:avLst>
          </a:prstGeom>
          <a:solidFill>
            <a:schemeClr val="bg2"/>
          </a:solidFill>
          <a:ln>
            <a:noFill/>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1600" b="1" dirty="0" err="1">
                <a:solidFill>
                  <a:schemeClr val="bg1"/>
                </a:solidFill>
                <a:latin typeface="Trebuchet MS" panose="020B0603020202020204" pitchFamily="34" charset="0"/>
              </a:rPr>
              <a:t>Implementazione</a:t>
            </a:r>
            <a:endParaRPr lang="en-GB" sz="1600" b="1" dirty="0">
              <a:solidFill>
                <a:schemeClr val="bg1"/>
              </a:solidFill>
              <a:latin typeface="Trebuchet MS" panose="020B0603020202020204" pitchFamily="34" charset="0"/>
            </a:endParaRPr>
          </a:p>
        </p:txBody>
      </p:sp>
      <p:sp>
        <p:nvSpPr>
          <p:cNvPr id="133" name="Rectángulo: esquinas diagonales redondeadas 132">
            <a:extLst>
              <a:ext uri="{FF2B5EF4-FFF2-40B4-BE49-F238E27FC236}">
                <a16:creationId xmlns:a16="http://schemas.microsoft.com/office/drawing/2014/main" xmlns="" id="{68F2C0BA-9F05-4B1C-844F-38BA451F1F33}"/>
              </a:ext>
            </a:extLst>
          </p:cNvPr>
          <p:cNvSpPr/>
          <p:nvPr/>
        </p:nvSpPr>
        <p:spPr>
          <a:xfrm>
            <a:off x="9200523" y="1223478"/>
            <a:ext cx="1912124" cy="613139"/>
          </a:xfrm>
          <a:prstGeom prst="round2DiagRect">
            <a:avLst>
              <a:gd name="adj1" fmla="val 31760"/>
              <a:gd name="adj2" fmla="val 0"/>
            </a:avLst>
          </a:prstGeom>
          <a:solidFill>
            <a:schemeClr val="bg2"/>
          </a:solidFill>
          <a:ln>
            <a:noFill/>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1600" b="1" dirty="0" err="1">
                <a:solidFill>
                  <a:schemeClr val="bg1"/>
                </a:solidFill>
                <a:latin typeface="Trebuchet MS" panose="020B0603020202020204" pitchFamily="34" charset="0"/>
              </a:rPr>
              <a:t>Certificazione</a:t>
            </a:r>
            <a:endParaRPr lang="en-GB" sz="1600" b="1" dirty="0">
              <a:solidFill>
                <a:schemeClr val="bg1"/>
              </a:solidFill>
              <a:latin typeface="Trebuchet MS" panose="020B0603020202020204" pitchFamily="34" charset="0"/>
            </a:endParaRPr>
          </a:p>
        </p:txBody>
      </p:sp>
      <p:sp>
        <p:nvSpPr>
          <p:cNvPr id="2" name="Rectángulo: esquinas diagonales redondeadas 1">
            <a:extLst>
              <a:ext uri="{FF2B5EF4-FFF2-40B4-BE49-F238E27FC236}">
                <a16:creationId xmlns:a16="http://schemas.microsoft.com/office/drawing/2014/main" xmlns="" id="{3EA705ED-C110-414B-ACF2-41C7B014731B}"/>
              </a:ext>
            </a:extLst>
          </p:cNvPr>
          <p:cNvSpPr/>
          <p:nvPr/>
        </p:nvSpPr>
        <p:spPr>
          <a:xfrm>
            <a:off x="1038921" y="1223478"/>
            <a:ext cx="1912124" cy="613139"/>
          </a:xfrm>
          <a:prstGeom prst="round2DiagRect">
            <a:avLst>
              <a:gd name="adj1" fmla="val 33141"/>
              <a:gd name="adj2" fmla="val 0"/>
            </a:avLst>
          </a:prstGeom>
          <a:solidFill>
            <a:schemeClr val="bg2"/>
          </a:solidFill>
          <a:ln>
            <a:noFill/>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1600" b="1" dirty="0" err="1">
                <a:solidFill>
                  <a:schemeClr val="bg1"/>
                </a:solidFill>
                <a:latin typeface="Trebuchet MS" panose="020B0603020202020204" pitchFamily="34" charset="0"/>
              </a:rPr>
              <a:t>Domanda</a:t>
            </a:r>
            <a:r>
              <a:rPr lang="en-GB" sz="1600" b="1" dirty="0">
                <a:solidFill>
                  <a:schemeClr val="bg1"/>
                </a:solidFill>
                <a:latin typeface="Trebuchet MS" panose="020B0603020202020204" pitchFamily="34" charset="0"/>
              </a:rPr>
              <a:t> di </a:t>
            </a:r>
            <a:r>
              <a:rPr lang="en-GB" sz="1600" b="1" dirty="0" err="1">
                <a:solidFill>
                  <a:schemeClr val="bg1"/>
                </a:solidFill>
                <a:latin typeface="Trebuchet MS" panose="020B0603020202020204" pitchFamily="34" charset="0"/>
              </a:rPr>
              <a:t>iscrizione</a:t>
            </a:r>
            <a:endParaRPr lang="en-GB" sz="1600" b="1" dirty="0">
              <a:solidFill>
                <a:schemeClr val="bg1"/>
              </a:solidFill>
              <a:latin typeface="Trebuchet MS" panose="020B0603020202020204" pitchFamily="34" charset="0"/>
            </a:endParaRPr>
          </a:p>
        </p:txBody>
      </p:sp>
      <p:sp>
        <p:nvSpPr>
          <p:cNvPr id="12" name="Flecha: hacia abajo 11">
            <a:extLst>
              <a:ext uri="{FF2B5EF4-FFF2-40B4-BE49-F238E27FC236}">
                <a16:creationId xmlns:a16="http://schemas.microsoft.com/office/drawing/2014/main" xmlns="" id="{8B883A38-A640-4EED-A3B6-C1337703DE16}"/>
              </a:ext>
            </a:extLst>
          </p:cNvPr>
          <p:cNvSpPr/>
          <p:nvPr/>
        </p:nvSpPr>
        <p:spPr>
          <a:xfrm>
            <a:off x="7907249" y="4114800"/>
            <a:ext cx="485775" cy="348185"/>
          </a:xfrm>
          <a:prstGeom prst="downArrow">
            <a:avLst/>
          </a:prstGeom>
          <a:solidFill>
            <a:schemeClr val="bg1">
              <a:lumMod val="9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latin typeface="Trebuchet MS" panose="020B0603020202020204" pitchFamily="34" charset="0"/>
            </a:endParaRPr>
          </a:p>
        </p:txBody>
      </p:sp>
      <p:sp>
        <p:nvSpPr>
          <p:cNvPr id="13" name="Flecha: hacia abajo 12">
            <a:extLst>
              <a:ext uri="{FF2B5EF4-FFF2-40B4-BE49-F238E27FC236}">
                <a16:creationId xmlns:a16="http://schemas.microsoft.com/office/drawing/2014/main" xmlns="" id="{8312B7F7-5240-46FB-822C-2D4EE6144003}"/>
              </a:ext>
            </a:extLst>
          </p:cNvPr>
          <p:cNvSpPr/>
          <p:nvPr/>
        </p:nvSpPr>
        <p:spPr>
          <a:xfrm>
            <a:off x="9895438" y="4114800"/>
            <a:ext cx="485775" cy="348185"/>
          </a:xfrm>
          <a:prstGeom prst="downArrow">
            <a:avLst/>
          </a:prstGeom>
          <a:solidFill>
            <a:schemeClr val="bg1">
              <a:lumMod val="9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latin typeface="Trebuchet MS" panose="020B0603020202020204" pitchFamily="34" charset="0"/>
            </a:endParaRPr>
          </a:p>
        </p:txBody>
      </p:sp>
      <p:sp>
        <p:nvSpPr>
          <p:cNvPr id="15" name="Rectángulo: esquinas diagonales redondeadas 14">
            <a:extLst>
              <a:ext uri="{FF2B5EF4-FFF2-40B4-BE49-F238E27FC236}">
                <a16:creationId xmlns:a16="http://schemas.microsoft.com/office/drawing/2014/main" xmlns="" id="{99CA15A9-972B-4436-8725-C8BE9616AD03}"/>
              </a:ext>
            </a:extLst>
          </p:cNvPr>
          <p:cNvSpPr/>
          <p:nvPr/>
        </p:nvSpPr>
        <p:spPr>
          <a:xfrm>
            <a:off x="7609696" y="4540463"/>
            <a:ext cx="1524002" cy="584775"/>
          </a:xfrm>
          <a:prstGeom prst="round2DiagRect">
            <a:avLst/>
          </a:prstGeom>
          <a:solidFill>
            <a:schemeClr val="bg2">
              <a:lumMod val="20000"/>
              <a:lumOff val="80000"/>
            </a:schemeClr>
          </a:solidFill>
          <a:ln>
            <a:noFill/>
          </a:ln>
          <a:effectLst/>
        </p:spPr>
        <p:style>
          <a:lnRef idx="3">
            <a:schemeClr val="lt1"/>
          </a:lnRef>
          <a:fillRef idx="1">
            <a:schemeClr val="accent2"/>
          </a:fillRef>
          <a:effectRef idx="1">
            <a:schemeClr val="accent2"/>
          </a:effectRef>
          <a:fontRef idx="minor">
            <a:schemeClr val="lt1"/>
          </a:fontRef>
        </p:style>
        <p:txBody>
          <a:bodyPr rtlCol="0" anchor="ctr"/>
          <a:lstStyle/>
          <a:p>
            <a:pPr algn="ctr"/>
            <a:endParaRPr lang="en-GB" sz="1200" i="1">
              <a:solidFill>
                <a:schemeClr val="bg1"/>
              </a:solidFill>
              <a:latin typeface="Trebuchet MS" panose="020B0603020202020204" pitchFamily="34" charset="0"/>
            </a:endParaRPr>
          </a:p>
        </p:txBody>
      </p:sp>
      <p:sp>
        <p:nvSpPr>
          <p:cNvPr id="16" name="Rectángulo: esquinas diagonales redondeadas 15">
            <a:extLst>
              <a:ext uri="{FF2B5EF4-FFF2-40B4-BE49-F238E27FC236}">
                <a16:creationId xmlns:a16="http://schemas.microsoft.com/office/drawing/2014/main" xmlns="" id="{7025870E-14B7-4368-9397-831F2D70ABC9}"/>
              </a:ext>
            </a:extLst>
          </p:cNvPr>
          <p:cNvSpPr/>
          <p:nvPr/>
        </p:nvSpPr>
        <p:spPr>
          <a:xfrm>
            <a:off x="7155047" y="4532221"/>
            <a:ext cx="740672" cy="593017"/>
          </a:xfrm>
          <a:prstGeom prst="round2DiagRect">
            <a:avLst/>
          </a:prstGeom>
          <a:solidFill>
            <a:schemeClr val="bg2"/>
          </a:solidFill>
          <a:ln>
            <a:noFill/>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1600" b="1">
                <a:solidFill>
                  <a:schemeClr val="bg1"/>
                </a:solidFill>
              </a:rPr>
              <a:t>50%</a:t>
            </a:r>
          </a:p>
        </p:txBody>
      </p:sp>
      <p:sp>
        <p:nvSpPr>
          <p:cNvPr id="17" name="CuadroTexto 16">
            <a:extLst>
              <a:ext uri="{FF2B5EF4-FFF2-40B4-BE49-F238E27FC236}">
                <a16:creationId xmlns:a16="http://schemas.microsoft.com/office/drawing/2014/main" xmlns="" id="{B24E8946-238F-4748-A3DA-7A7C06FA83B6}"/>
              </a:ext>
            </a:extLst>
          </p:cNvPr>
          <p:cNvSpPr txBox="1"/>
          <p:nvPr/>
        </p:nvSpPr>
        <p:spPr>
          <a:xfrm>
            <a:off x="7780693" y="4509223"/>
            <a:ext cx="1486814" cy="553998"/>
          </a:xfrm>
          <a:prstGeom prst="rect">
            <a:avLst/>
          </a:prstGeom>
          <a:noFill/>
          <a:ln>
            <a:noFill/>
          </a:ln>
          <a:effectLst/>
        </p:spPr>
        <p:txBody>
          <a:bodyPr wrap="square" rtlCol="0">
            <a:spAutoFit/>
          </a:bodyPr>
          <a:lstStyle/>
          <a:p>
            <a:pPr algn="ctr"/>
            <a:r>
              <a:rPr lang="en-GB" sz="1400" b="1" dirty="0">
                <a:solidFill>
                  <a:srgbClr val="1E5B7F"/>
                </a:solidFill>
                <a:latin typeface="Trebuchet MS" panose="020B0603020202020204" pitchFamily="34" charset="0"/>
                <a:ea typeface="Yu Gothic" panose="020B0400000000000000" pitchFamily="34" charset="-128"/>
                <a:cs typeface="Times New Roman" panose="02020603050405020304" pitchFamily="18" charset="0"/>
              </a:rPr>
              <a:t>Primo </a:t>
            </a:r>
            <a:r>
              <a:rPr lang="en-GB" sz="1400" b="1" dirty="0" err="1">
                <a:solidFill>
                  <a:srgbClr val="1E5B7F"/>
                </a:solidFill>
                <a:latin typeface="Trebuchet MS" panose="020B0603020202020204" pitchFamily="34" charset="0"/>
                <a:ea typeface="Yu Gothic" panose="020B0400000000000000" pitchFamily="34" charset="-128"/>
                <a:cs typeface="Times New Roman" panose="02020603050405020304" pitchFamily="18" charset="0"/>
              </a:rPr>
              <a:t>Pagamento</a:t>
            </a:r>
            <a:r>
              <a:rPr lang="en-GB" sz="1400" b="1" dirty="0">
                <a:solidFill>
                  <a:srgbClr val="1E5B7F"/>
                </a:solidFill>
                <a:latin typeface="Trebuchet MS" panose="020B0603020202020204" pitchFamily="34" charset="0"/>
                <a:ea typeface="Yu Gothic" panose="020B0400000000000000" pitchFamily="34" charset="-128"/>
                <a:cs typeface="Times New Roman" panose="02020603050405020304" pitchFamily="18" charset="0"/>
              </a:rPr>
              <a:t> M7</a:t>
            </a:r>
            <a:r>
              <a:rPr lang="en-GB" sz="1600" b="1" dirty="0">
                <a:solidFill>
                  <a:srgbClr val="1E5B7F"/>
                </a:solidFill>
                <a:latin typeface="Trebuchet MS" panose="020B0603020202020204" pitchFamily="34" charset="0"/>
                <a:ea typeface="Yu Gothic" panose="020B0400000000000000" pitchFamily="34" charset="-128"/>
                <a:cs typeface="Times New Roman" panose="02020603050405020304" pitchFamily="18" charset="0"/>
              </a:rPr>
              <a:t>*</a:t>
            </a:r>
            <a:endParaRPr lang="en-GB" sz="1400" b="1" dirty="0">
              <a:solidFill>
                <a:srgbClr val="1E5B7F"/>
              </a:solidFill>
              <a:effectLst/>
              <a:latin typeface="Trebuchet MS" panose="020B0603020202020204" pitchFamily="34" charset="0"/>
              <a:ea typeface="Yu Gothic" panose="020B0400000000000000" pitchFamily="34" charset="-128"/>
              <a:cs typeface="Times New Roman" panose="02020603050405020304" pitchFamily="18" charset="0"/>
            </a:endParaRPr>
          </a:p>
        </p:txBody>
      </p:sp>
      <p:sp>
        <p:nvSpPr>
          <p:cNvPr id="18" name="Rectángulo: esquinas diagonales redondeadas 17">
            <a:extLst>
              <a:ext uri="{FF2B5EF4-FFF2-40B4-BE49-F238E27FC236}">
                <a16:creationId xmlns:a16="http://schemas.microsoft.com/office/drawing/2014/main" xmlns="" id="{7792E9B6-D4BF-42EC-B597-535C8C022F6C}"/>
              </a:ext>
            </a:extLst>
          </p:cNvPr>
          <p:cNvSpPr/>
          <p:nvPr/>
        </p:nvSpPr>
        <p:spPr>
          <a:xfrm>
            <a:off x="7640276" y="5293846"/>
            <a:ext cx="1524002" cy="584775"/>
          </a:xfrm>
          <a:prstGeom prst="round2DiagRect">
            <a:avLst/>
          </a:prstGeom>
          <a:solidFill>
            <a:schemeClr val="bg2">
              <a:lumMod val="20000"/>
              <a:lumOff val="80000"/>
            </a:schemeClr>
          </a:solidFill>
          <a:ln>
            <a:noFill/>
          </a:ln>
          <a:effectLst/>
        </p:spPr>
        <p:style>
          <a:lnRef idx="3">
            <a:schemeClr val="lt1"/>
          </a:lnRef>
          <a:fillRef idx="1">
            <a:schemeClr val="accent2"/>
          </a:fillRef>
          <a:effectRef idx="1">
            <a:schemeClr val="accent2"/>
          </a:effectRef>
          <a:fontRef idx="minor">
            <a:schemeClr val="lt1"/>
          </a:fontRef>
        </p:style>
        <p:txBody>
          <a:bodyPr rtlCol="0" anchor="ctr"/>
          <a:lstStyle/>
          <a:p>
            <a:pPr algn="ctr"/>
            <a:endParaRPr lang="en-GB" sz="1200" i="1">
              <a:solidFill>
                <a:schemeClr val="bg1"/>
              </a:solidFill>
              <a:latin typeface="Trebuchet MS" panose="020B0603020202020204" pitchFamily="34" charset="0"/>
            </a:endParaRPr>
          </a:p>
        </p:txBody>
      </p:sp>
      <p:sp>
        <p:nvSpPr>
          <p:cNvPr id="19" name="Rectángulo: esquinas diagonales redondeadas 18">
            <a:extLst>
              <a:ext uri="{FF2B5EF4-FFF2-40B4-BE49-F238E27FC236}">
                <a16:creationId xmlns:a16="http://schemas.microsoft.com/office/drawing/2014/main" xmlns="" id="{310D4643-344E-41AB-8FB3-B0356AC4FD75}"/>
              </a:ext>
            </a:extLst>
          </p:cNvPr>
          <p:cNvSpPr/>
          <p:nvPr/>
        </p:nvSpPr>
        <p:spPr>
          <a:xfrm>
            <a:off x="7185627" y="5285605"/>
            <a:ext cx="740672" cy="593017"/>
          </a:xfrm>
          <a:prstGeom prst="round2DiagRect">
            <a:avLst/>
          </a:prstGeom>
          <a:solidFill>
            <a:schemeClr val="bg2"/>
          </a:solidFill>
          <a:ln>
            <a:noFill/>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1600" b="1">
                <a:solidFill>
                  <a:schemeClr val="bg1"/>
                </a:solidFill>
                <a:latin typeface="Trebuchet MS" panose="020B0603020202020204" pitchFamily="34" charset="0"/>
              </a:rPr>
              <a:t>100%</a:t>
            </a:r>
          </a:p>
        </p:txBody>
      </p:sp>
      <p:sp>
        <p:nvSpPr>
          <p:cNvPr id="20" name="CuadroTexto 19">
            <a:extLst>
              <a:ext uri="{FF2B5EF4-FFF2-40B4-BE49-F238E27FC236}">
                <a16:creationId xmlns:a16="http://schemas.microsoft.com/office/drawing/2014/main" xmlns="" id="{D0D9589B-4233-4A41-B08A-C882ABF11147}"/>
              </a:ext>
            </a:extLst>
          </p:cNvPr>
          <p:cNvSpPr txBox="1"/>
          <p:nvPr/>
        </p:nvSpPr>
        <p:spPr>
          <a:xfrm>
            <a:off x="7877838" y="5323331"/>
            <a:ext cx="1255860" cy="523220"/>
          </a:xfrm>
          <a:prstGeom prst="rect">
            <a:avLst/>
          </a:prstGeom>
          <a:noFill/>
          <a:ln>
            <a:noFill/>
          </a:ln>
          <a:effectLst/>
        </p:spPr>
        <p:txBody>
          <a:bodyPr wrap="square" rtlCol="0">
            <a:spAutoFit/>
          </a:bodyPr>
          <a:lstStyle/>
          <a:p>
            <a:pPr algn="ctr"/>
            <a:r>
              <a:rPr lang="en-GB" sz="1400" b="1" dirty="0" err="1">
                <a:solidFill>
                  <a:srgbClr val="1E5B7F"/>
                </a:solidFill>
                <a:latin typeface="Trebuchet MS" panose="020B0603020202020204" pitchFamily="34" charset="0"/>
                <a:ea typeface="Yu Gothic" panose="020B0400000000000000" pitchFamily="34" charset="-128"/>
                <a:cs typeface="Times New Roman" panose="02020603050405020304" pitchFamily="18" charset="0"/>
              </a:rPr>
              <a:t>Assistenza</a:t>
            </a:r>
            <a:r>
              <a:rPr lang="en-GB" sz="1400" b="1" dirty="0">
                <a:solidFill>
                  <a:srgbClr val="1E5B7F"/>
                </a:solidFill>
                <a:latin typeface="Trebuchet MS" panose="020B0603020202020204" pitchFamily="34" charset="0"/>
                <a:ea typeface="Yu Gothic" panose="020B0400000000000000" pitchFamily="34" charset="-128"/>
                <a:cs typeface="Times New Roman" panose="02020603050405020304" pitchFamily="18" charset="0"/>
              </a:rPr>
              <a:t> </a:t>
            </a:r>
            <a:r>
              <a:rPr lang="en-GB" sz="1400" b="1" dirty="0" err="1">
                <a:solidFill>
                  <a:srgbClr val="1E5B7F"/>
                </a:solidFill>
                <a:latin typeface="Trebuchet MS" panose="020B0603020202020204" pitchFamily="34" charset="0"/>
                <a:ea typeface="Yu Gothic" panose="020B0400000000000000" pitchFamily="34" charset="-128"/>
                <a:cs typeface="Times New Roman" panose="02020603050405020304" pitchFamily="18" charset="0"/>
              </a:rPr>
              <a:t>Tecnica</a:t>
            </a:r>
            <a:endParaRPr lang="en-GB" sz="1400" b="1" dirty="0">
              <a:solidFill>
                <a:srgbClr val="1E5B7F"/>
              </a:solidFill>
              <a:effectLst/>
              <a:latin typeface="Trebuchet MS" panose="020B0603020202020204" pitchFamily="34" charset="0"/>
              <a:ea typeface="Yu Gothic" panose="020B0400000000000000" pitchFamily="34" charset="-128"/>
              <a:cs typeface="Times New Roman" panose="02020603050405020304" pitchFamily="18" charset="0"/>
            </a:endParaRPr>
          </a:p>
        </p:txBody>
      </p:sp>
      <p:sp>
        <p:nvSpPr>
          <p:cNvPr id="21" name="Rectángulo: esquinas diagonales redondeadas 20">
            <a:extLst>
              <a:ext uri="{FF2B5EF4-FFF2-40B4-BE49-F238E27FC236}">
                <a16:creationId xmlns:a16="http://schemas.microsoft.com/office/drawing/2014/main" xmlns="" id="{6EFB59CC-D2A3-4F92-8EB1-B28DC79B8CEB}"/>
              </a:ext>
            </a:extLst>
          </p:cNvPr>
          <p:cNvSpPr/>
          <p:nvPr/>
        </p:nvSpPr>
        <p:spPr>
          <a:xfrm>
            <a:off x="9742722" y="4558911"/>
            <a:ext cx="1524002" cy="584775"/>
          </a:xfrm>
          <a:prstGeom prst="round2DiagRect">
            <a:avLst/>
          </a:prstGeom>
          <a:solidFill>
            <a:schemeClr val="bg2">
              <a:lumMod val="20000"/>
              <a:lumOff val="80000"/>
            </a:schemeClr>
          </a:solidFill>
          <a:ln>
            <a:noFill/>
          </a:ln>
          <a:effectLst/>
        </p:spPr>
        <p:style>
          <a:lnRef idx="3">
            <a:schemeClr val="lt1"/>
          </a:lnRef>
          <a:fillRef idx="1">
            <a:schemeClr val="accent2"/>
          </a:fillRef>
          <a:effectRef idx="1">
            <a:schemeClr val="accent2"/>
          </a:effectRef>
          <a:fontRef idx="minor">
            <a:schemeClr val="lt1"/>
          </a:fontRef>
        </p:style>
        <p:txBody>
          <a:bodyPr rtlCol="0" anchor="ctr"/>
          <a:lstStyle/>
          <a:p>
            <a:pPr algn="ctr"/>
            <a:endParaRPr lang="en-GB" sz="1200" i="1">
              <a:solidFill>
                <a:srgbClr val="1E5B7F"/>
              </a:solidFill>
              <a:latin typeface="Trebuchet MS" panose="020B0603020202020204" pitchFamily="34" charset="0"/>
            </a:endParaRPr>
          </a:p>
        </p:txBody>
      </p:sp>
      <p:sp>
        <p:nvSpPr>
          <p:cNvPr id="22" name="Rectángulo: esquinas diagonales redondeadas 21">
            <a:extLst>
              <a:ext uri="{FF2B5EF4-FFF2-40B4-BE49-F238E27FC236}">
                <a16:creationId xmlns:a16="http://schemas.microsoft.com/office/drawing/2014/main" xmlns="" id="{48625BC9-6294-4322-B4B7-AED969FE1BF8}"/>
              </a:ext>
            </a:extLst>
          </p:cNvPr>
          <p:cNvSpPr/>
          <p:nvPr/>
        </p:nvSpPr>
        <p:spPr>
          <a:xfrm>
            <a:off x="9288073" y="4558911"/>
            <a:ext cx="740672" cy="591237"/>
          </a:xfrm>
          <a:prstGeom prst="round2DiagRect">
            <a:avLst/>
          </a:prstGeom>
          <a:solidFill>
            <a:schemeClr val="bg2"/>
          </a:solidFill>
          <a:ln>
            <a:noFill/>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1600" b="1">
                <a:solidFill>
                  <a:schemeClr val="bg1"/>
                </a:solidFill>
                <a:latin typeface="Trebuchet MS" panose="020B0603020202020204" pitchFamily="34" charset="0"/>
              </a:rPr>
              <a:t>50%</a:t>
            </a:r>
          </a:p>
        </p:txBody>
      </p:sp>
      <p:sp>
        <p:nvSpPr>
          <p:cNvPr id="23" name="CuadroTexto 22">
            <a:extLst>
              <a:ext uri="{FF2B5EF4-FFF2-40B4-BE49-F238E27FC236}">
                <a16:creationId xmlns:a16="http://schemas.microsoft.com/office/drawing/2014/main" xmlns="" id="{2C2692AA-EC80-4959-BB0A-7533774ED5AE}"/>
              </a:ext>
            </a:extLst>
          </p:cNvPr>
          <p:cNvSpPr txBox="1"/>
          <p:nvPr/>
        </p:nvSpPr>
        <p:spPr>
          <a:xfrm>
            <a:off x="9895438" y="4571715"/>
            <a:ext cx="1282657" cy="523220"/>
          </a:xfrm>
          <a:prstGeom prst="rect">
            <a:avLst/>
          </a:prstGeom>
          <a:noFill/>
          <a:ln>
            <a:noFill/>
          </a:ln>
          <a:effectLst/>
        </p:spPr>
        <p:txBody>
          <a:bodyPr wrap="square" rtlCol="0">
            <a:spAutoFit/>
          </a:bodyPr>
          <a:lstStyle>
            <a:defPPr>
              <a:defRPr lang="en-US"/>
            </a:defPPr>
            <a:lvl1pPr algn="ctr">
              <a:defRPr sz="1400" b="1">
                <a:solidFill>
                  <a:schemeClr val="tx2"/>
                </a:solidFill>
                <a:latin typeface="Trebuchet MS" panose="020B0603020202020204" pitchFamily="34" charset="0"/>
                <a:ea typeface="Yu Gothic" panose="020B0400000000000000" pitchFamily="34" charset="-128"/>
                <a:cs typeface="Times New Roman" panose="02020603050405020304" pitchFamily="18"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GB" dirty="0" err="1">
                <a:solidFill>
                  <a:srgbClr val="1E5B7F"/>
                </a:solidFill>
              </a:rPr>
              <a:t>Pagamento</a:t>
            </a:r>
            <a:r>
              <a:rPr lang="en-GB" dirty="0">
                <a:solidFill>
                  <a:srgbClr val="1E5B7F"/>
                </a:solidFill>
              </a:rPr>
              <a:t> Finale</a:t>
            </a:r>
          </a:p>
        </p:txBody>
      </p:sp>
      <p:sp>
        <p:nvSpPr>
          <p:cNvPr id="24" name="CuadroTexto 23">
            <a:extLst>
              <a:ext uri="{FF2B5EF4-FFF2-40B4-BE49-F238E27FC236}">
                <a16:creationId xmlns:a16="http://schemas.microsoft.com/office/drawing/2014/main" xmlns="" id="{07BFC6BA-2251-4D9D-B358-CBB1197BDCC1}"/>
              </a:ext>
            </a:extLst>
          </p:cNvPr>
          <p:cNvSpPr txBox="1"/>
          <p:nvPr/>
        </p:nvSpPr>
        <p:spPr>
          <a:xfrm>
            <a:off x="2449424" y="6248400"/>
            <a:ext cx="4368691" cy="276999"/>
          </a:xfrm>
          <a:prstGeom prst="rect">
            <a:avLst/>
          </a:prstGeom>
          <a:noFill/>
        </p:spPr>
        <p:txBody>
          <a:bodyPr wrap="square" rtlCol="0">
            <a:spAutoFit/>
          </a:bodyPr>
          <a:lstStyle/>
          <a:p>
            <a:r>
              <a:rPr lang="en-GB" sz="1200"/>
              <a:t>*Minimum duration of action at least 9 months</a:t>
            </a:r>
            <a:endParaRPr lang="en-GB"/>
          </a:p>
        </p:txBody>
      </p:sp>
      <p:sp>
        <p:nvSpPr>
          <p:cNvPr id="25" name="Flecha: hacia abajo 24">
            <a:extLst>
              <a:ext uri="{FF2B5EF4-FFF2-40B4-BE49-F238E27FC236}">
                <a16:creationId xmlns:a16="http://schemas.microsoft.com/office/drawing/2014/main" xmlns="" id="{8EA4788B-44A9-4FFD-B7A0-803F72366FD8}"/>
              </a:ext>
            </a:extLst>
          </p:cNvPr>
          <p:cNvSpPr/>
          <p:nvPr/>
        </p:nvSpPr>
        <p:spPr>
          <a:xfrm>
            <a:off x="3862889" y="4184036"/>
            <a:ext cx="485775" cy="348185"/>
          </a:xfrm>
          <a:prstGeom prst="downArrow">
            <a:avLst/>
          </a:prstGeom>
          <a:solidFill>
            <a:schemeClr val="bg1">
              <a:lumMod val="9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26" name="Rectángulo: esquinas diagonales redondeadas 25">
            <a:extLst>
              <a:ext uri="{FF2B5EF4-FFF2-40B4-BE49-F238E27FC236}">
                <a16:creationId xmlns:a16="http://schemas.microsoft.com/office/drawing/2014/main" xmlns="" id="{F52EA281-E617-4FC8-8CFA-82EF7A208ABC}"/>
              </a:ext>
            </a:extLst>
          </p:cNvPr>
          <p:cNvSpPr/>
          <p:nvPr/>
        </p:nvSpPr>
        <p:spPr>
          <a:xfrm>
            <a:off x="3565336" y="4609699"/>
            <a:ext cx="1524002" cy="584775"/>
          </a:xfrm>
          <a:prstGeom prst="round2DiagRect">
            <a:avLst/>
          </a:prstGeom>
          <a:solidFill>
            <a:schemeClr val="bg2">
              <a:lumMod val="20000"/>
              <a:lumOff val="80000"/>
            </a:schemeClr>
          </a:solidFill>
          <a:ln>
            <a:noFill/>
          </a:ln>
          <a:effectLst/>
        </p:spPr>
        <p:style>
          <a:lnRef idx="3">
            <a:schemeClr val="lt1"/>
          </a:lnRef>
          <a:fillRef idx="1">
            <a:schemeClr val="accent2"/>
          </a:fillRef>
          <a:effectRef idx="1">
            <a:schemeClr val="accent2"/>
          </a:effectRef>
          <a:fontRef idx="minor">
            <a:schemeClr val="lt1"/>
          </a:fontRef>
        </p:style>
        <p:txBody>
          <a:bodyPr rtlCol="0" anchor="ctr"/>
          <a:lstStyle/>
          <a:p>
            <a:pPr algn="ctr"/>
            <a:endParaRPr lang="en-GB" sz="1200" i="1">
              <a:solidFill>
                <a:schemeClr val="bg1"/>
              </a:solidFill>
              <a:latin typeface="Trebuchet MS" panose="020B0603020202020204" pitchFamily="34" charset="0"/>
            </a:endParaRPr>
          </a:p>
        </p:txBody>
      </p:sp>
      <p:sp>
        <p:nvSpPr>
          <p:cNvPr id="27" name="Rectángulo: esquinas diagonales redondeadas 26">
            <a:extLst>
              <a:ext uri="{FF2B5EF4-FFF2-40B4-BE49-F238E27FC236}">
                <a16:creationId xmlns:a16="http://schemas.microsoft.com/office/drawing/2014/main" xmlns="" id="{C4E9425A-0E42-47BF-B985-3B92459D5A8C}"/>
              </a:ext>
            </a:extLst>
          </p:cNvPr>
          <p:cNvSpPr/>
          <p:nvPr/>
        </p:nvSpPr>
        <p:spPr>
          <a:xfrm>
            <a:off x="3110687" y="4609699"/>
            <a:ext cx="740672" cy="584775"/>
          </a:xfrm>
          <a:prstGeom prst="round2DiagRect">
            <a:avLst/>
          </a:prstGeom>
          <a:solidFill>
            <a:schemeClr val="bg2"/>
          </a:solidFill>
          <a:ln>
            <a:noFill/>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600" b="1">
              <a:solidFill>
                <a:schemeClr val="bg1"/>
              </a:solidFill>
              <a:latin typeface="Trebuchet MS" panose="020B0603020202020204" pitchFamily="34" charset="0"/>
            </a:endParaRPr>
          </a:p>
        </p:txBody>
      </p:sp>
      <p:sp>
        <p:nvSpPr>
          <p:cNvPr id="28" name="CuadroTexto 27">
            <a:extLst>
              <a:ext uri="{FF2B5EF4-FFF2-40B4-BE49-F238E27FC236}">
                <a16:creationId xmlns:a16="http://schemas.microsoft.com/office/drawing/2014/main" xmlns="" id="{0C491CB2-F8BA-4631-A855-875F406E3564}"/>
              </a:ext>
            </a:extLst>
          </p:cNvPr>
          <p:cNvSpPr txBox="1"/>
          <p:nvPr/>
        </p:nvSpPr>
        <p:spPr>
          <a:xfrm>
            <a:off x="3781714" y="4642677"/>
            <a:ext cx="1314450" cy="523220"/>
          </a:xfrm>
          <a:prstGeom prst="rect">
            <a:avLst/>
          </a:prstGeom>
          <a:noFill/>
          <a:ln>
            <a:noFill/>
          </a:ln>
          <a:effectLst/>
        </p:spPr>
        <p:txBody>
          <a:bodyPr wrap="square" rtlCol="0">
            <a:spAutoFit/>
          </a:bodyPr>
          <a:lstStyle/>
          <a:p>
            <a:pPr algn="ctr"/>
            <a:r>
              <a:rPr lang="it-IT" sz="1400" b="1" dirty="0">
                <a:solidFill>
                  <a:srgbClr val="1E5B7F"/>
                </a:solidFill>
                <a:effectLst/>
                <a:latin typeface="Trebuchet MS" panose="020B0603020202020204" pitchFamily="34" charset="0"/>
                <a:ea typeface="Yu Gothic" panose="020B0400000000000000" pitchFamily="34" charset="-128"/>
                <a:cs typeface="Times New Roman" panose="02020603050405020304" pitchFamily="18" charset="0"/>
              </a:rPr>
              <a:t>Valutazione positiva</a:t>
            </a:r>
            <a:endParaRPr lang="en-GB" sz="1400" b="1" dirty="0">
              <a:solidFill>
                <a:srgbClr val="1E5B7F"/>
              </a:solidFill>
              <a:effectLst/>
              <a:latin typeface="Trebuchet MS" panose="020B0603020202020204" pitchFamily="34" charset="0"/>
              <a:ea typeface="Yu Gothic" panose="020B0400000000000000" pitchFamily="34" charset="-128"/>
              <a:cs typeface="Times New Roman" panose="02020603050405020304" pitchFamily="18" charset="0"/>
            </a:endParaRPr>
          </a:p>
        </p:txBody>
      </p:sp>
      <p:pic>
        <p:nvPicPr>
          <p:cNvPr id="30" name="Gráfico 29" descr="Marca de verificación">
            <a:extLst>
              <a:ext uri="{FF2B5EF4-FFF2-40B4-BE49-F238E27FC236}">
                <a16:creationId xmlns:a16="http://schemas.microsoft.com/office/drawing/2014/main" xmlns="" id="{0A5AE80D-042D-4FFE-B840-ECEA695A627C}"/>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p:blipFill>
        <p:spPr>
          <a:xfrm>
            <a:off x="3352689" y="4685448"/>
            <a:ext cx="281476" cy="416993"/>
          </a:xfrm>
          <a:prstGeom prst="rect">
            <a:avLst/>
          </a:prstGeom>
        </p:spPr>
      </p:pic>
      <p:sp>
        <p:nvSpPr>
          <p:cNvPr id="55" name="Segnaposto numero diapositiva 3">
            <a:extLst>
              <a:ext uri="{FF2B5EF4-FFF2-40B4-BE49-F238E27FC236}">
                <a16:creationId xmlns:a16="http://schemas.microsoft.com/office/drawing/2014/main" xmlns="" id="{FFBA76BB-C53E-D144-BB01-E1FC15E33EBA}"/>
              </a:ext>
            </a:extLst>
          </p:cNvPr>
          <p:cNvSpPr txBox="1">
            <a:spLocks/>
          </p:cNvSpPr>
          <p:nvPr/>
        </p:nvSpPr>
        <p:spPr>
          <a:xfrm>
            <a:off x="8864600" y="6356350"/>
            <a:ext cx="188827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76C2914-91DB-4B4C-9B68-86EDF4DDB808}" type="slidenum">
              <a:rPr lang="en-GB" smtClean="0">
                <a:solidFill>
                  <a:schemeClr val="bg1"/>
                </a:solidFill>
              </a:rPr>
              <a:pPr/>
              <a:t>8</a:t>
            </a:fld>
            <a:endParaRPr lang="en-GB">
              <a:solidFill>
                <a:schemeClr val="bg1"/>
              </a:solidFill>
            </a:endParaRPr>
          </a:p>
        </p:txBody>
      </p:sp>
    </p:spTree>
    <p:extLst>
      <p:ext uri="{BB962C8B-B14F-4D97-AF65-F5344CB8AC3E}">
        <p14:creationId xmlns:p14="http://schemas.microsoft.com/office/powerpoint/2010/main" val="19419721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aerial photo of buildings and body of water">
            <a:extLst>
              <a:ext uri="{FF2B5EF4-FFF2-40B4-BE49-F238E27FC236}">
                <a16:creationId xmlns:a16="http://schemas.microsoft.com/office/drawing/2014/main" xmlns="" id="{29EEEAD6-8437-451B-A928-E388DBDF8D0D}"/>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1"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olo 1">
            <a:extLst>
              <a:ext uri="{FF2B5EF4-FFF2-40B4-BE49-F238E27FC236}">
                <a16:creationId xmlns:a16="http://schemas.microsoft.com/office/drawing/2014/main" xmlns="" id="{3A5627B2-D589-4E7E-B23D-5CA87084C70B}"/>
              </a:ext>
            </a:extLst>
          </p:cNvPr>
          <p:cNvSpPr>
            <a:spLocks noGrp="1"/>
          </p:cNvSpPr>
          <p:nvPr>
            <p:ph type="title"/>
          </p:nvPr>
        </p:nvSpPr>
        <p:spPr>
          <a:xfrm>
            <a:off x="662213" y="168676"/>
            <a:ext cx="10565734" cy="917610"/>
          </a:xfrm>
        </p:spPr>
        <p:txBody>
          <a:bodyPr>
            <a:normAutofit/>
          </a:bodyPr>
          <a:lstStyle/>
          <a:p>
            <a:r>
              <a:rPr lang="it-IT" dirty="0">
                <a:solidFill>
                  <a:schemeClr val="bg1"/>
                </a:solidFill>
              </a:rPr>
              <a:t>Indice</a:t>
            </a:r>
            <a:endParaRPr lang="en-GB" dirty="0">
              <a:solidFill>
                <a:schemeClr val="bg1"/>
              </a:solidFill>
            </a:endParaRPr>
          </a:p>
        </p:txBody>
      </p:sp>
      <p:sp>
        <p:nvSpPr>
          <p:cNvPr id="2" name="CasellaDiTesto 1">
            <a:extLst>
              <a:ext uri="{FF2B5EF4-FFF2-40B4-BE49-F238E27FC236}">
                <a16:creationId xmlns:a16="http://schemas.microsoft.com/office/drawing/2014/main" xmlns="" id="{9F58F1D9-7A51-46AB-9296-D983EF3DD570}"/>
              </a:ext>
            </a:extLst>
          </p:cNvPr>
          <p:cNvSpPr txBox="1"/>
          <p:nvPr/>
        </p:nvSpPr>
        <p:spPr>
          <a:xfrm>
            <a:off x="967667" y="1943225"/>
            <a:ext cx="8753382" cy="2308324"/>
          </a:xfrm>
          <a:prstGeom prst="rect">
            <a:avLst/>
          </a:prstGeom>
          <a:noFill/>
        </p:spPr>
        <p:txBody>
          <a:bodyPr wrap="square" rtlCol="0">
            <a:spAutoFit/>
          </a:bodyPr>
          <a:lstStyle/>
          <a:p>
            <a:pPr marL="342900" indent="-342900">
              <a:buAutoNum type="arabicPeriod"/>
            </a:pPr>
            <a:r>
              <a:rPr lang="it-IT" sz="2400" b="1" dirty="0">
                <a:solidFill>
                  <a:schemeClr val="bg1">
                    <a:lumMod val="65000"/>
                  </a:schemeClr>
                </a:solidFill>
                <a:latin typeface="Trebuchet MS" panose="020B0603020202020204" pitchFamily="34" charset="0"/>
              </a:rPr>
              <a:t>NESOI </a:t>
            </a:r>
            <a:r>
              <a:rPr lang="it-IT" sz="2400" b="1" dirty="0" err="1">
                <a:solidFill>
                  <a:schemeClr val="bg1">
                    <a:lumMod val="65000"/>
                  </a:schemeClr>
                </a:solidFill>
                <a:latin typeface="Trebuchet MS" panose="020B0603020202020204" pitchFamily="34" charset="0"/>
              </a:rPr>
              <a:t>at</a:t>
            </a:r>
            <a:r>
              <a:rPr lang="it-IT" sz="2400" b="1" dirty="0">
                <a:solidFill>
                  <a:schemeClr val="bg1">
                    <a:lumMod val="65000"/>
                  </a:schemeClr>
                </a:solidFill>
                <a:latin typeface="Trebuchet MS" panose="020B0603020202020204" pitchFamily="34" charset="0"/>
              </a:rPr>
              <a:t> </a:t>
            </a:r>
            <a:r>
              <a:rPr lang="it-IT" sz="2400" b="1" dirty="0" err="1">
                <a:solidFill>
                  <a:schemeClr val="bg1">
                    <a:lumMod val="65000"/>
                  </a:schemeClr>
                </a:solidFill>
                <a:latin typeface="Trebuchet MS" panose="020B0603020202020204" pitchFamily="34" charset="0"/>
              </a:rPr>
              <a:t>glance</a:t>
            </a:r>
            <a:endParaRPr lang="it-IT" sz="2400" b="1" dirty="0">
              <a:solidFill>
                <a:schemeClr val="bg1">
                  <a:lumMod val="65000"/>
                </a:schemeClr>
              </a:solidFill>
              <a:latin typeface="Trebuchet MS" panose="020B0603020202020204" pitchFamily="34" charset="0"/>
            </a:endParaRPr>
          </a:p>
          <a:p>
            <a:pPr marL="342900" indent="-342900">
              <a:buAutoNum type="arabicPeriod"/>
            </a:pPr>
            <a:r>
              <a:rPr lang="it-IT" sz="2400" b="1" dirty="0">
                <a:solidFill>
                  <a:schemeClr val="bg1">
                    <a:lumMod val="75000"/>
                  </a:schemeClr>
                </a:solidFill>
                <a:latin typeface="Trebuchet MS" panose="020B0603020202020204" pitchFamily="34" charset="0"/>
              </a:rPr>
              <a:t>Il Processo NESOI</a:t>
            </a:r>
          </a:p>
          <a:p>
            <a:pPr marL="342900" indent="-342900">
              <a:buAutoNum type="arabicPeriod"/>
            </a:pPr>
            <a:r>
              <a:rPr lang="it-IT" sz="2400" b="1" dirty="0">
                <a:solidFill>
                  <a:schemeClr val="bg1"/>
                </a:solidFill>
                <a:latin typeface="Trebuchet MS" panose="020B0603020202020204" pitchFamily="34" charset="0"/>
              </a:rPr>
              <a:t>Supporto NESOI</a:t>
            </a:r>
          </a:p>
          <a:p>
            <a:pPr marL="342900" indent="-342900">
              <a:buAutoNum type="arabicPeriod"/>
            </a:pPr>
            <a:r>
              <a:rPr lang="it-IT" sz="2400" b="1" dirty="0">
                <a:solidFill>
                  <a:schemeClr val="bg1">
                    <a:lumMod val="65000"/>
                  </a:schemeClr>
                </a:solidFill>
                <a:latin typeface="Trebuchet MS" panose="020B0603020202020204" pitchFamily="34" charset="0"/>
              </a:rPr>
              <a:t>Form per l’applicazione </a:t>
            </a:r>
          </a:p>
          <a:p>
            <a:pPr marL="342900" indent="-342900">
              <a:buAutoNum type="arabicPeriod"/>
            </a:pPr>
            <a:r>
              <a:rPr lang="it-IT" sz="2400" b="1" dirty="0">
                <a:solidFill>
                  <a:schemeClr val="bg1">
                    <a:lumMod val="65000"/>
                  </a:schemeClr>
                </a:solidFill>
                <a:latin typeface="Trebuchet MS" panose="020B0603020202020204" pitchFamily="34" charset="0"/>
              </a:rPr>
              <a:t>Valutazione e selezione candidati</a:t>
            </a:r>
          </a:p>
          <a:p>
            <a:endParaRPr lang="en-GB" sz="2400" b="1" dirty="0">
              <a:solidFill>
                <a:schemeClr val="bg1"/>
              </a:solidFill>
            </a:endParaRPr>
          </a:p>
        </p:txBody>
      </p:sp>
    </p:spTree>
    <p:extLst>
      <p:ext uri="{BB962C8B-B14F-4D97-AF65-F5344CB8AC3E}">
        <p14:creationId xmlns:p14="http://schemas.microsoft.com/office/powerpoint/2010/main" val="7015709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xmlns="" id="{59A47629-A28E-4B69-8668-9BB1CCE5E42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8" name="Rectángulo 7">
            <a:extLst>
              <a:ext uri="{FF2B5EF4-FFF2-40B4-BE49-F238E27FC236}">
                <a16:creationId xmlns:a16="http://schemas.microsoft.com/office/drawing/2014/main" xmlns="" id="{495F9FB7-8142-498B-8E9D-9220E3291EC8}"/>
              </a:ext>
            </a:extLst>
          </p:cNvPr>
          <p:cNvSpPr/>
          <p:nvPr/>
        </p:nvSpPr>
        <p:spPr>
          <a:xfrm>
            <a:off x="-15452" y="1382112"/>
            <a:ext cx="12192000" cy="1015663"/>
          </a:xfrm>
          <a:prstGeom prst="rect">
            <a:avLst/>
          </a:prstGeom>
          <a:solidFill>
            <a:schemeClr val="bg1">
              <a:lumMod val="95000"/>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solidFill>
                <a:schemeClr val="accent5">
                  <a:lumMod val="50000"/>
                </a:schemeClr>
              </a:solidFill>
            </a:endParaRPr>
          </a:p>
        </p:txBody>
      </p:sp>
      <p:sp>
        <p:nvSpPr>
          <p:cNvPr id="6" name="Titolo 1">
            <a:extLst>
              <a:ext uri="{FF2B5EF4-FFF2-40B4-BE49-F238E27FC236}">
                <a16:creationId xmlns:a16="http://schemas.microsoft.com/office/drawing/2014/main" xmlns="" id="{B24F0D14-CC1F-48C9-A58C-2B6730A9FEC8}"/>
              </a:ext>
            </a:extLst>
          </p:cNvPr>
          <p:cNvSpPr>
            <a:spLocks noGrp="1"/>
          </p:cNvSpPr>
          <p:nvPr>
            <p:ph type="title"/>
          </p:nvPr>
        </p:nvSpPr>
        <p:spPr>
          <a:xfrm>
            <a:off x="1" y="159105"/>
            <a:ext cx="10565734" cy="917610"/>
          </a:xfrm>
        </p:spPr>
        <p:txBody>
          <a:bodyPr>
            <a:normAutofit fontScale="90000"/>
          </a:bodyPr>
          <a:lstStyle/>
          <a:p>
            <a:pPr algn="ctr"/>
            <a:r>
              <a:rPr lang="it-IT" sz="3600" dirty="0">
                <a:solidFill>
                  <a:schemeClr val="bg1"/>
                </a:solidFill>
              </a:rPr>
              <a:t>Chi può candidarsi per ricevere il supporto NESOI</a:t>
            </a:r>
            <a:r>
              <a:rPr lang="en-US" sz="3600" dirty="0">
                <a:solidFill>
                  <a:schemeClr val="bg1"/>
                </a:solidFill>
              </a:rPr>
              <a:t>?</a:t>
            </a:r>
            <a:endParaRPr lang="en-GB" sz="3600" dirty="0">
              <a:solidFill>
                <a:schemeClr val="bg1"/>
              </a:solidFill>
            </a:endParaRPr>
          </a:p>
        </p:txBody>
      </p:sp>
      <p:sp>
        <p:nvSpPr>
          <p:cNvPr id="12" name="CuadroTexto 11">
            <a:extLst>
              <a:ext uri="{FF2B5EF4-FFF2-40B4-BE49-F238E27FC236}">
                <a16:creationId xmlns:a16="http://schemas.microsoft.com/office/drawing/2014/main" xmlns="" id="{E97A9D69-8A66-4626-A76C-A1C6D4BD67AD}"/>
              </a:ext>
            </a:extLst>
          </p:cNvPr>
          <p:cNvSpPr txBox="1"/>
          <p:nvPr/>
        </p:nvSpPr>
        <p:spPr>
          <a:xfrm>
            <a:off x="923924" y="1637376"/>
            <a:ext cx="8829675" cy="461665"/>
          </a:xfrm>
          <a:prstGeom prst="rect">
            <a:avLst/>
          </a:prstGeom>
          <a:noFill/>
        </p:spPr>
        <p:txBody>
          <a:bodyPr wrap="square">
            <a:spAutoFit/>
          </a:bodyPr>
          <a:lstStyle/>
          <a:p>
            <a:r>
              <a:rPr lang="it-IT" sz="2400" kern="0" dirty="0">
                <a:solidFill>
                  <a:schemeClr val="accent5">
                    <a:lumMod val="50000"/>
                  </a:schemeClr>
                </a:solidFill>
                <a:latin typeface="Trebuchet MS" panose="020B0603020202020204" pitchFamily="34" charset="0"/>
                <a:ea typeface="Verdana" panose="020B0604030504040204" pitchFamily="34" charset="0"/>
              </a:rPr>
              <a:t>Uno o più soggetti giuridici (cioè consorziati)</a:t>
            </a:r>
            <a:endParaRPr lang="en-US" sz="2400" kern="0" dirty="0">
              <a:solidFill>
                <a:schemeClr val="accent5">
                  <a:lumMod val="50000"/>
                </a:schemeClr>
              </a:solidFill>
              <a:latin typeface="Trebuchet MS" panose="020B0603020202020204" pitchFamily="34" charset="0"/>
              <a:ea typeface="Verdana" panose="020B0604030504040204" pitchFamily="34" charset="0"/>
            </a:endParaRPr>
          </a:p>
        </p:txBody>
      </p:sp>
      <p:sp>
        <p:nvSpPr>
          <p:cNvPr id="9" name="Rectángulo 8">
            <a:extLst>
              <a:ext uri="{FF2B5EF4-FFF2-40B4-BE49-F238E27FC236}">
                <a16:creationId xmlns:a16="http://schemas.microsoft.com/office/drawing/2014/main" xmlns="" id="{C6EE3833-41A3-4DAF-951F-43EE3F1C8D9F}"/>
              </a:ext>
            </a:extLst>
          </p:cNvPr>
          <p:cNvSpPr/>
          <p:nvPr/>
        </p:nvSpPr>
        <p:spPr>
          <a:xfrm>
            <a:off x="-15451" y="3013644"/>
            <a:ext cx="12192000" cy="1015663"/>
          </a:xfrm>
          <a:prstGeom prst="rect">
            <a:avLst/>
          </a:prstGeom>
          <a:solidFill>
            <a:schemeClr val="bg1">
              <a:lumMod val="95000"/>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solidFill>
                <a:schemeClr val="accent5">
                  <a:lumMod val="50000"/>
                </a:schemeClr>
              </a:solidFill>
            </a:endParaRPr>
          </a:p>
        </p:txBody>
      </p:sp>
      <p:sp>
        <p:nvSpPr>
          <p:cNvPr id="11" name="CuadroTexto 10">
            <a:extLst>
              <a:ext uri="{FF2B5EF4-FFF2-40B4-BE49-F238E27FC236}">
                <a16:creationId xmlns:a16="http://schemas.microsoft.com/office/drawing/2014/main" xmlns="" id="{09E0CCD7-6450-4DD6-9C58-363F546A9FA6}"/>
              </a:ext>
            </a:extLst>
          </p:cNvPr>
          <p:cNvSpPr txBox="1"/>
          <p:nvPr/>
        </p:nvSpPr>
        <p:spPr>
          <a:xfrm>
            <a:off x="1251284" y="3167532"/>
            <a:ext cx="10925264" cy="830997"/>
          </a:xfrm>
          <a:prstGeom prst="rect">
            <a:avLst/>
          </a:prstGeom>
          <a:noFill/>
        </p:spPr>
        <p:txBody>
          <a:bodyPr wrap="square">
            <a:spAutoFit/>
          </a:bodyPr>
          <a:lstStyle/>
          <a:p>
            <a:r>
              <a:rPr lang="it-IT" sz="2400" kern="0" dirty="0">
                <a:solidFill>
                  <a:schemeClr val="accent5">
                    <a:lumMod val="50000"/>
                  </a:schemeClr>
                </a:solidFill>
                <a:latin typeface="Trebuchet MS" panose="020B0603020202020204" pitchFamily="34" charset="0"/>
                <a:ea typeface="Verdana" panose="020B0604030504040204" pitchFamily="34" charset="0"/>
              </a:rPr>
              <a:t>Soggetti giuridici stabiliti negli Stati membri (SM) dell'Unione europea (UE) e nel Regno Unito, comprese le loro regioni </a:t>
            </a:r>
            <a:r>
              <a:rPr lang="it-IT" sz="2400" kern="0" dirty="0" err="1">
                <a:solidFill>
                  <a:schemeClr val="accent5">
                    <a:lumMod val="50000"/>
                  </a:schemeClr>
                </a:solidFill>
                <a:latin typeface="Trebuchet MS" panose="020B0603020202020204" pitchFamily="34" charset="0"/>
                <a:ea typeface="Verdana" panose="020B0604030504040204" pitchFamily="34" charset="0"/>
              </a:rPr>
              <a:t>ultraperiferiche</a:t>
            </a:r>
            <a:r>
              <a:rPr lang="it-IT" sz="2400" kern="0" dirty="0">
                <a:solidFill>
                  <a:schemeClr val="accent5">
                    <a:lumMod val="50000"/>
                  </a:schemeClr>
                </a:solidFill>
                <a:latin typeface="Trebuchet MS" panose="020B0603020202020204" pitchFamily="34" charset="0"/>
                <a:ea typeface="Verdana" panose="020B0604030504040204" pitchFamily="34" charset="0"/>
              </a:rPr>
              <a:t>, ma esclusi i PTOM</a:t>
            </a:r>
          </a:p>
        </p:txBody>
      </p:sp>
      <p:sp>
        <p:nvSpPr>
          <p:cNvPr id="13" name="Rectángulo 12">
            <a:extLst>
              <a:ext uri="{FF2B5EF4-FFF2-40B4-BE49-F238E27FC236}">
                <a16:creationId xmlns:a16="http://schemas.microsoft.com/office/drawing/2014/main" xmlns="" id="{DB269C48-BEF3-443F-86DA-89CE4E40881B}"/>
              </a:ext>
            </a:extLst>
          </p:cNvPr>
          <p:cNvSpPr/>
          <p:nvPr/>
        </p:nvSpPr>
        <p:spPr>
          <a:xfrm>
            <a:off x="1" y="4645176"/>
            <a:ext cx="12192000" cy="1015663"/>
          </a:xfrm>
          <a:prstGeom prst="rect">
            <a:avLst/>
          </a:prstGeom>
          <a:solidFill>
            <a:schemeClr val="bg1">
              <a:lumMod val="95000"/>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solidFill>
                <a:schemeClr val="accent5">
                  <a:lumMod val="50000"/>
                </a:schemeClr>
              </a:solidFill>
            </a:endParaRPr>
          </a:p>
        </p:txBody>
      </p:sp>
      <p:sp>
        <p:nvSpPr>
          <p:cNvPr id="15" name="CuadroTexto 14">
            <a:extLst>
              <a:ext uri="{FF2B5EF4-FFF2-40B4-BE49-F238E27FC236}">
                <a16:creationId xmlns:a16="http://schemas.microsoft.com/office/drawing/2014/main" xmlns="" id="{2D0E8F76-BA17-4B5F-AE43-71662B1EED82}"/>
              </a:ext>
            </a:extLst>
          </p:cNvPr>
          <p:cNvSpPr txBox="1"/>
          <p:nvPr/>
        </p:nvSpPr>
        <p:spPr>
          <a:xfrm>
            <a:off x="1145220" y="4799064"/>
            <a:ext cx="11062232" cy="830997"/>
          </a:xfrm>
          <a:prstGeom prst="rect">
            <a:avLst/>
          </a:prstGeom>
          <a:noFill/>
        </p:spPr>
        <p:txBody>
          <a:bodyPr wrap="square">
            <a:spAutoFit/>
          </a:bodyPr>
          <a:lstStyle/>
          <a:p>
            <a:r>
              <a:rPr lang="it-IT" sz="2400" kern="0" dirty="0">
                <a:solidFill>
                  <a:schemeClr val="accent5">
                    <a:lumMod val="50000"/>
                  </a:schemeClr>
                </a:solidFill>
                <a:latin typeface="Trebuchet MS" panose="020B0603020202020204" pitchFamily="34" charset="0"/>
                <a:ea typeface="Verdana" panose="020B0604030504040204" pitchFamily="34" charset="0"/>
              </a:rPr>
              <a:t>Nota: società private in qualsiasi forma giuridica, a condizione che dispongano di una lettera di sostegno da parte delle autorità pubbliche competenti.</a:t>
            </a:r>
            <a:endParaRPr lang="en-US" sz="2400" kern="0" dirty="0">
              <a:solidFill>
                <a:schemeClr val="accent5">
                  <a:lumMod val="50000"/>
                </a:schemeClr>
              </a:solidFill>
              <a:latin typeface="Trebuchet MS" panose="020B0603020202020204" pitchFamily="34" charset="0"/>
              <a:ea typeface="Verdana" panose="020B0604030504040204" pitchFamily="34" charset="0"/>
            </a:endParaRPr>
          </a:p>
        </p:txBody>
      </p:sp>
      <p:sp>
        <p:nvSpPr>
          <p:cNvPr id="14" name="Segnaposto numero diapositiva 3">
            <a:extLst>
              <a:ext uri="{FF2B5EF4-FFF2-40B4-BE49-F238E27FC236}">
                <a16:creationId xmlns:a16="http://schemas.microsoft.com/office/drawing/2014/main" xmlns="" id="{DF6D2084-B1A2-1D47-84EC-DAFE1DEAFDC0}"/>
              </a:ext>
            </a:extLst>
          </p:cNvPr>
          <p:cNvSpPr txBox="1">
            <a:spLocks/>
          </p:cNvSpPr>
          <p:nvPr/>
        </p:nvSpPr>
        <p:spPr>
          <a:xfrm>
            <a:off x="8864600" y="6356350"/>
            <a:ext cx="188827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76C2914-91DB-4B4C-9B68-86EDF4DDB808}" type="slidenum">
              <a:rPr lang="en-GB" smtClean="0">
                <a:solidFill>
                  <a:schemeClr val="bg1"/>
                </a:solidFill>
              </a:rPr>
              <a:pPr/>
              <a:t>10</a:t>
            </a:fld>
            <a:endParaRPr lang="en-GB">
              <a:solidFill>
                <a:schemeClr val="bg1"/>
              </a:solidFill>
            </a:endParaRPr>
          </a:p>
        </p:txBody>
      </p:sp>
    </p:spTree>
    <p:extLst>
      <p:ext uri="{BB962C8B-B14F-4D97-AF65-F5344CB8AC3E}">
        <p14:creationId xmlns:p14="http://schemas.microsoft.com/office/powerpoint/2010/main" val="42666774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unflower field">
            <a:extLst>
              <a:ext uri="{FF2B5EF4-FFF2-40B4-BE49-F238E27FC236}">
                <a16:creationId xmlns:a16="http://schemas.microsoft.com/office/drawing/2014/main" xmlns="" id="{B57467F7-0CDF-4161-A757-9D63DCE417CC}"/>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5451" y="0"/>
            <a:ext cx="12176549" cy="6858000"/>
          </a:xfrm>
          <a:prstGeom prst="rect">
            <a:avLst/>
          </a:prstGeom>
          <a:noFill/>
          <a:extLst>
            <a:ext uri="{909E8E84-426E-40DD-AFC4-6F175D3DCCD1}">
              <a14:hiddenFill xmlns:a14="http://schemas.microsoft.com/office/drawing/2010/main">
                <a:solidFill>
                  <a:srgbClr val="FFFFFF"/>
                </a:solidFill>
              </a14:hiddenFill>
            </a:ext>
          </a:extLst>
        </p:spPr>
      </p:pic>
      <p:sp>
        <p:nvSpPr>
          <p:cNvPr id="15" name="CuadroTexto 14">
            <a:extLst>
              <a:ext uri="{FF2B5EF4-FFF2-40B4-BE49-F238E27FC236}">
                <a16:creationId xmlns:a16="http://schemas.microsoft.com/office/drawing/2014/main" xmlns="" id="{2A4E564F-411E-4B64-BDB5-7731027801D2}"/>
              </a:ext>
            </a:extLst>
          </p:cNvPr>
          <p:cNvSpPr txBox="1"/>
          <p:nvPr/>
        </p:nvSpPr>
        <p:spPr>
          <a:xfrm>
            <a:off x="710754" y="1148264"/>
            <a:ext cx="7899846" cy="3785652"/>
          </a:xfrm>
          <a:prstGeom prst="rect">
            <a:avLst/>
          </a:prstGeom>
          <a:solidFill>
            <a:schemeClr val="bg2">
              <a:lumMod val="20000"/>
              <a:lumOff val="80000"/>
              <a:alpha val="60000"/>
            </a:schemeClr>
          </a:solidFill>
        </p:spPr>
        <p:txBody>
          <a:bodyPr wrap="square">
            <a:spAutoFit/>
          </a:bodyPr>
          <a:lstStyle/>
          <a:p>
            <a:pPr marL="285750" indent="-285750">
              <a:buFont typeface="Wingdings" panose="05000000000000000000" pitchFamily="2" charset="2"/>
              <a:buChar char="ü"/>
            </a:pPr>
            <a:endParaRPr lang="en-US" sz="1600" i="1" dirty="0">
              <a:solidFill>
                <a:srgbClr val="1E5B7F"/>
              </a:solidFill>
            </a:endParaRPr>
          </a:p>
          <a:p>
            <a:pPr marL="285750" indent="-285750">
              <a:buFont typeface="Wingdings" panose="05000000000000000000" pitchFamily="2" charset="2"/>
              <a:buChar char="ü"/>
            </a:pPr>
            <a:endParaRPr lang="en-US" sz="1600" i="1" dirty="0">
              <a:solidFill>
                <a:srgbClr val="1E5B7F"/>
              </a:solidFill>
            </a:endParaRPr>
          </a:p>
          <a:p>
            <a:pPr marL="285750" indent="-285750">
              <a:buFont typeface="Wingdings" panose="05000000000000000000" pitchFamily="2" charset="2"/>
              <a:buChar char="ü"/>
            </a:pPr>
            <a:endParaRPr lang="en-US" sz="1600" i="1" dirty="0">
              <a:solidFill>
                <a:srgbClr val="1E5B7F"/>
              </a:solidFill>
            </a:endParaRPr>
          </a:p>
          <a:p>
            <a:pPr marL="285750" indent="-285750">
              <a:buFont typeface="Wingdings" panose="05000000000000000000" pitchFamily="2" charset="2"/>
              <a:buChar char="ü"/>
            </a:pPr>
            <a:r>
              <a:rPr lang="it-IT" sz="1600" i="1" dirty="0">
                <a:solidFill>
                  <a:srgbClr val="1E5B7F"/>
                </a:solidFill>
              </a:rPr>
              <a:t>Produzione di energia da fonti rinnovabili;</a:t>
            </a:r>
          </a:p>
          <a:p>
            <a:pPr marL="285750" indent="-285750">
              <a:buFont typeface="Wingdings" panose="05000000000000000000" pitchFamily="2" charset="2"/>
              <a:buChar char="ü"/>
            </a:pPr>
            <a:r>
              <a:rPr lang="it-IT" sz="1600" i="1" dirty="0">
                <a:solidFill>
                  <a:srgbClr val="1E5B7F"/>
                </a:solidFill>
              </a:rPr>
              <a:t>Interventi di efficienza energetica su beni pubblici (edifici, impianti di illuminazione pubblica, ecc.);</a:t>
            </a:r>
          </a:p>
          <a:p>
            <a:pPr marL="285750" indent="-285750">
              <a:buFont typeface="Wingdings" panose="05000000000000000000" pitchFamily="2" charset="2"/>
              <a:buChar char="ü"/>
            </a:pPr>
            <a:r>
              <a:rPr lang="it-IT" sz="1600" i="1" dirty="0">
                <a:solidFill>
                  <a:srgbClr val="1E5B7F"/>
                </a:solidFill>
              </a:rPr>
              <a:t>Interventi di efficienza energetica su beni privati (edifici, industrie, ecc.);</a:t>
            </a:r>
          </a:p>
          <a:p>
            <a:pPr marL="285750" indent="-285750">
              <a:buFont typeface="Wingdings" panose="05000000000000000000" pitchFamily="2" charset="2"/>
              <a:buChar char="ü"/>
            </a:pPr>
            <a:r>
              <a:rPr lang="it-IT" sz="1600" i="1" dirty="0">
                <a:solidFill>
                  <a:srgbClr val="1E5B7F"/>
                </a:solidFill>
              </a:rPr>
              <a:t>Realizzazione/miglioramento di sistemi di accumulo dell'energia;</a:t>
            </a:r>
          </a:p>
          <a:p>
            <a:pPr marL="285750" indent="-285750">
              <a:buFont typeface="Wingdings" panose="05000000000000000000" pitchFamily="2" charset="2"/>
              <a:buChar char="ü"/>
            </a:pPr>
            <a:r>
              <a:rPr lang="it-IT" sz="1600" i="1" dirty="0">
                <a:solidFill>
                  <a:srgbClr val="1E5B7F"/>
                </a:solidFill>
              </a:rPr>
              <a:t>Miglioramento della rete elettrica esistente;</a:t>
            </a:r>
          </a:p>
          <a:p>
            <a:pPr marL="285750" indent="-285750">
              <a:buFont typeface="Wingdings" panose="05000000000000000000" pitchFamily="2" charset="2"/>
              <a:buChar char="ü"/>
            </a:pPr>
            <a:r>
              <a:rPr lang="it-IT" sz="1600" i="1" dirty="0">
                <a:solidFill>
                  <a:srgbClr val="1E5B7F"/>
                </a:solidFill>
              </a:rPr>
              <a:t>Realizzazione/miglioramento delle reti di teleriscaldamento e </a:t>
            </a:r>
            <a:r>
              <a:rPr lang="it-IT" sz="1600" i="1" dirty="0" err="1">
                <a:solidFill>
                  <a:srgbClr val="1E5B7F"/>
                </a:solidFill>
              </a:rPr>
              <a:t>teleraffreddamento</a:t>
            </a:r>
            <a:r>
              <a:rPr lang="it-IT" sz="1600" i="1" dirty="0">
                <a:solidFill>
                  <a:srgbClr val="1E5B7F"/>
                </a:solidFill>
              </a:rPr>
              <a:t>;</a:t>
            </a:r>
          </a:p>
          <a:p>
            <a:pPr marL="285750" indent="-285750">
              <a:buFont typeface="Wingdings" panose="05000000000000000000" pitchFamily="2" charset="2"/>
              <a:buChar char="ü"/>
            </a:pPr>
            <a:r>
              <a:rPr lang="it-IT" sz="1600" i="1" dirty="0">
                <a:solidFill>
                  <a:srgbClr val="1E5B7F"/>
                </a:solidFill>
              </a:rPr>
              <a:t>Interventi di gestione dell'energia alimentare, dei rifiuti e delle acque;</a:t>
            </a:r>
          </a:p>
          <a:p>
            <a:pPr marL="285750" indent="-285750">
              <a:buFont typeface="Wingdings" panose="05000000000000000000" pitchFamily="2" charset="2"/>
              <a:buChar char="ü"/>
            </a:pPr>
            <a:r>
              <a:rPr lang="it-IT" sz="1600" i="1" dirty="0">
                <a:solidFill>
                  <a:srgbClr val="1E5B7F"/>
                </a:solidFill>
              </a:rPr>
              <a:t>Implementazione di soluzioni di mobilità sostenibile;</a:t>
            </a:r>
          </a:p>
          <a:p>
            <a:pPr marL="285750" indent="-285750">
              <a:buFont typeface="Wingdings" panose="05000000000000000000" pitchFamily="2" charset="2"/>
              <a:buChar char="ü"/>
            </a:pPr>
            <a:r>
              <a:rPr lang="it-IT" sz="1600" i="1" dirty="0">
                <a:solidFill>
                  <a:srgbClr val="1E5B7F"/>
                </a:solidFill>
              </a:rPr>
              <a:t>Miglioramento del monitoraggio e della gestione dell'energia a livello di isole o di cluster;</a:t>
            </a:r>
          </a:p>
          <a:p>
            <a:pPr marL="285750" indent="-285750">
              <a:buFont typeface="Wingdings" panose="05000000000000000000" pitchFamily="2" charset="2"/>
              <a:buChar char="ü"/>
            </a:pPr>
            <a:r>
              <a:rPr lang="it-IT" sz="1600" i="1" dirty="0">
                <a:solidFill>
                  <a:srgbClr val="1E5B7F"/>
                </a:solidFill>
              </a:rPr>
              <a:t>Audit e analisi energetica, pianificazione energetica a livello di isole o di cluster di isole</a:t>
            </a:r>
          </a:p>
          <a:p>
            <a:pPr marL="285750" indent="-285750">
              <a:buFont typeface="Wingdings" panose="05000000000000000000" pitchFamily="2" charset="2"/>
              <a:buChar char="ü"/>
            </a:pPr>
            <a:r>
              <a:rPr lang="it-IT" sz="1600" i="1" dirty="0">
                <a:solidFill>
                  <a:srgbClr val="1E5B7F"/>
                </a:solidFill>
              </a:rPr>
              <a:t>E molti altri</a:t>
            </a:r>
            <a:endParaRPr lang="en-US" sz="1600" i="1" dirty="0">
              <a:solidFill>
                <a:srgbClr val="1E5B7F"/>
              </a:solidFill>
            </a:endParaRPr>
          </a:p>
        </p:txBody>
      </p:sp>
      <p:sp>
        <p:nvSpPr>
          <p:cNvPr id="6" name="Titolo 1">
            <a:extLst>
              <a:ext uri="{FF2B5EF4-FFF2-40B4-BE49-F238E27FC236}">
                <a16:creationId xmlns:a16="http://schemas.microsoft.com/office/drawing/2014/main" xmlns="" id="{B24F0D14-CC1F-48C9-A58C-2B6730A9FEC8}"/>
              </a:ext>
            </a:extLst>
          </p:cNvPr>
          <p:cNvSpPr>
            <a:spLocks noGrp="1"/>
          </p:cNvSpPr>
          <p:nvPr>
            <p:ph type="title"/>
          </p:nvPr>
        </p:nvSpPr>
        <p:spPr>
          <a:xfrm>
            <a:off x="1" y="159105"/>
            <a:ext cx="10565734" cy="917610"/>
          </a:xfrm>
        </p:spPr>
        <p:txBody>
          <a:bodyPr>
            <a:noAutofit/>
          </a:bodyPr>
          <a:lstStyle/>
          <a:p>
            <a:pPr algn="ctr"/>
            <a:r>
              <a:rPr lang="en-US" sz="3600" dirty="0">
                <a:solidFill>
                  <a:schemeClr val="bg1"/>
                </a:solidFill>
              </a:rPr>
              <a:t>Che </a:t>
            </a:r>
            <a:r>
              <a:rPr lang="en-US" sz="3600" dirty="0" err="1">
                <a:solidFill>
                  <a:schemeClr val="bg1"/>
                </a:solidFill>
              </a:rPr>
              <a:t>tipo</a:t>
            </a:r>
            <a:r>
              <a:rPr lang="en-US" sz="3600" dirty="0">
                <a:solidFill>
                  <a:schemeClr val="bg1"/>
                </a:solidFill>
              </a:rPr>
              <a:t> di </a:t>
            </a:r>
            <a:r>
              <a:rPr lang="en-US" sz="3600" dirty="0" err="1">
                <a:solidFill>
                  <a:schemeClr val="bg1"/>
                </a:solidFill>
              </a:rPr>
              <a:t>progetti</a:t>
            </a:r>
            <a:r>
              <a:rPr lang="en-US" sz="3600" dirty="0">
                <a:solidFill>
                  <a:schemeClr val="bg1"/>
                </a:solidFill>
              </a:rPr>
              <a:t> </a:t>
            </a:r>
            <a:r>
              <a:rPr lang="en-US" sz="3600" dirty="0" err="1">
                <a:solidFill>
                  <a:schemeClr val="bg1"/>
                </a:solidFill>
              </a:rPr>
              <a:t>supporta</a:t>
            </a:r>
            <a:r>
              <a:rPr lang="en-US" sz="3600" dirty="0">
                <a:solidFill>
                  <a:schemeClr val="bg1"/>
                </a:solidFill>
              </a:rPr>
              <a:t> NESOI?</a:t>
            </a:r>
            <a:endParaRPr lang="en-GB" sz="3600" dirty="0">
              <a:solidFill>
                <a:schemeClr val="bg1"/>
              </a:solidFill>
            </a:endParaRPr>
          </a:p>
        </p:txBody>
      </p:sp>
      <p:sp>
        <p:nvSpPr>
          <p:cNvPr id="2" name="CuadroTexto 1">
            <a:extLst>
              <a:ext uri="{FF2B5EF4-FFF2-40B4-BE49-F238E27FC236}">
                <a16:creationId xmlns:a16="http://schemas.microsoft.com/office/drawing/2014/main" xmlns="" id="{D1D9C98B-CB0F-4E32-A4C5-49A2633A1AFC}"/>
              </a:ext>
            </a:extLst>
          </p:cNvPr>
          <p:cNvSpPr txBox="1"/>
          <p:nvPr/>
        </p:nvSpPr>
        <p:spPr>
          <a:xfrm>
            <a:off x="517524" y="1235820"/>
            <a:ext cx="7999943" cy="584775"/>
          </a:xfrm>
          <a:prstGeom prst="rect">
            <a:avLst/>
          </a:prstGeom>
          <a:noFill/>
        </p:spPr>
        <p:txBody>
          <a:bodyPr wrap="square">
            <a:spAutoFit/>
          </a:bodyPr>
          <a:lstStyle/>
          <a:p>
            <a:pPr algn="ctr"/>
            <a:r>
              <a:rPr lang="en-US" sz="3200" b="1" kern="0" dirty="0" err="1">
                <a:solidFill>
                  <a:srgbClr val="1E5B7F"/>
                </a:solidFill>
                <a:latin typeface="Trebuchet MS" panose="020B0603020202020204" pitchFamily="34" charset="0"/>
                <a:ea typeface="Verdana" panose="020B0604030504040204" pitchFamily="34" charset="0"/>
              </a:rPr>
              <a:t>Progetti</a:t>
            </a:r>
            <a:r>
              <a:rPr lang="en-US" sz="3200" b="1" kern="0" dirty="0">
                <a:solidFill>
                  <a:srgbClr val="1E5B7F"/>
                </a:solidFill>
                <a:latin typeface="Trebuchet MS" panose="020B0603020202020204" pitchFamily="34" charset="0"/>
                <a:ea typeface="Verdana" panose="020B0604030504040204" pitchFamily="34" charset="0"/>
              </a:rPr>
              <a:t> relative </a:t>
            </a:r>
            <a:r>
              <a:rPr lang="en-US" sz="3200" b="1" kern="0" dirty="0" err="1">
                <a:solidFill>
                  <a:srgbClr val="1E5B7F"/>
                </a:solidFill>
                <a:latin typeface="Trebuchet MS" panose="020B0603020202020204" pitchFamily="34" charset="0"/>
                <a:ea typeface="Verdana" panose="020B0604030504040204" pitchFamily="34" charset="0"/>
              </a:rPr>
              <a:t>alla</a:t>
            </a:r>
            <a:r>
              <a:rPr lang="en-US" sz="3200" b="1" kern="0" dirty="0">
                <a:solidFill>
                  <a:srgbClr val="1E5B7F"/>
                </a:solidFill>
                <a:latin typeface="Trebuchet MS" panose="020B0603020202020204" pitchFamily="34" charset="0"/>
                <a:ea typeface="Verdana" panose="020B0604030504040204" pitchFamily="34" charset="0"/>
              </a:rPr>
              <a:t> </a:t>
            </a:r>
            <a:r>
              <a:rPr lang="en-US" sz="3200" b="1" kern="0" dirty="0" err="1">
                <a:solidFill>
                  <a:srgbClr val="1E5B7F"/>
                </a:solidFill>
                <a:latin typeface="Trebuchet MS" panose="020B0603020202020204" pitchFamily="34" charset="0"/>
                <a:ea typeface="Verdana" panose="020B0604030504040204" pitchFamily="34" charset="0"/>
              </a:rPr>
              <a:t>Sostenibilità</a:t>
            </a:r>
            <a:endParaRPr lang="en-US" sz="3200" b="1" kern="0" dirty="0">
              <a:solidFill>
                <a:srgbClr val="1E5B7F"/>
              </a:solidFill>
              <a:latin typeface="Trebuchet MS" panose="020B0603020202020204" pitchFamily="34" charset="0"/>
              <a:ea typeface="Verdana" panose="020B0604030504040204" pitchFamily="34" charset="0"/>
            </a:endParaRPr>
          </a:p>
        </p:txBody>
      </p:sp>
      <p:sp>
        <p:nvSpPr>
          <p:cNvPr id="8" name="Segnaposto numero diapositiva 3">
            <a:extLst>
              <a:ext uri="{FF2B5EF4-FFF2-40B4-BE49-F238E27FC236}">
                <a16:creationId xmlns:a16="http://schemas.microsoft.com/office/drawing/2014/main" xmlns="" id="{DF8A604F-F368-BD49-A587-48E2463CED27}"/>
              </a:ext>
            </a:extLst>
          </p:cNvPr>
          <p:cNvSpPr txBox="1">
            <a:spLocks/>
          </p:cNvSpPr>
          <p:nvPr/>
        </p:nvSpPr>
        <p:spPr>
          <a:xfrm>
            <a:off x="8864600" y="6356350"/>
            <a:ext cx="188827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76C2914-91DB-4B4C-9B68-86EDF4DDB808}" type="slidenum">
              <a:rPr lang="en-GB" smtClean="0">
                <a:solidFill>
                  <a:schemeClr val="bg1"/>
                </a:solidFill>
              </a:rPr>
              <a:pPr/>
              <a:t>11</a:t>
            </a:fld>
            <a:endParaRPr lang="en-GB">
              <a:solidFill>
                <a:schemeClr val="bg1"/>
              </a:solidFill>
            </a:endParaRPr>
          </a:p>
        </p:txBody>
      </p:sp>
    </p:spTree>
    <p:extLst>
      <p:ext uri="{BB962C8B-B14F-4D97-AF65-F5344CB8AC3E}">
        <p14:creationId xmlns:p14="http://schemas.microsoft.com/office/powerpoint/2010/main" val="42418341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erial photo of buildings and body of water">
            <a:extLst>
              <a:ext uri="{FF2B5EF4-FFF2-40B4-BE49-F238E27FC236}">
                <a16:creationId xmlns:a16="http://schemas.microsoft.com/office/drawing/2014/main" xmlns="" id="{36B5389A-A63D-4B62-A72C-373A77FD22AF}"/>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itolo 1">
            <a:extLst>
              <a:ext uri="{FF2B5EF4-FFF2-40B4-BE49-F238E27FC236}">
                <a16:creationId xmlns:a16="http://schemas.microsoft.com/office/drawing/2014/main" xmlns="" id="{B24F0D14-CC1F-48C9-A58C-2B6730A9FEC8}"/>
              </a:ext>
            </a:extLst>
          </p:cNvPr>
          <p:cNvSpPr>
            <a:spLocks noGrp="1"/>
          </p:cNvSpPr>
          <p:nvPr>
            <p:ph type="title"/>
          </p:nvPr>
        </p:nvSpPr>
        <p:spPr>
          <a:xfrm>
            <a:off x="1" y="159105"/>
            <a:ext cx="10565734" cy="917610"/>
          </a:xfrm>
        </p:spPr>
        <p:txBody>
          <a:bodyPr>
            <a:noAutofit/>
          </a:bodyPr>
          <a:lstStyle/>
          <a:p>
            <a:pPr algn="ctr"/>
            <a:r>
              <a:rPr lang="en-US" sz="3600" dirty="0">
                <a:solidFill>
                  <a:schemeClr val="bg1"/>
                </a:solidFill>
              </a:rPr>
              <a:t>Dove </a:t>
            </a:r>
            <a:r>
              <a:rPr lang="en-US" sz="3600" dirty="0" err="1">
                <a:solidFill>
                  <a:schemeClr val="bg1"/>
                </a:solidFill>
              </a:rPr>
              <a:t>può</a:t>
            </a:r>
            <a:r>
              <a:rPr lang="en-US" sz="3600" dirty="0">
                <a:solidFill>
                  <a:schemeClr val="bg1"/>
                </a:solidFill>
              </a:rPr>
              <a:t> </a:t>
            </a:r>
            <a:r>
              <a:rPr lang="en-US" sz="3600" dirty="0" err="1">
                <a:solidFill>
                  <a:schemeClr val="bg1"/>
                </a:solidFill>
              </a:rPr>
              <a:t>essere</a:t>
            </a:r>
            <a:r>
              <a:rPr lang="en-US" sz="3600" dirty="0">
                <a:solidFill>
                  <a:schemeClr val="bg1"/>
                </a:solidFill>
              </a:rPr>
              <a:t> </a:t>
            </a:r>
            <a:r>
              <a:rPr lang="en-US" sz="3600" dirty="0" err="1">
                <a:solidFill>
                  <a:schemeClr val="bg1"/>
                </a:solidFill>
              </a:rPr>
              <a:t>implementato</a:t>
            </a:r>
            <a:r>
              <a:rPr lang="en-US" sz="3600" dirty="0">
                <a:solidFill>
                  <a:schemeClr val="bg1"/>
                </a:solidFill>
              </a:rPr>
              <a:t>?</a:t>
            </a:r>
            <a:endParaRPr lang="en-GB" sz="3600" dirty="0">
              <a:solidFill>
                <a:schemeClr val="bg1"/>
              </a:solidFill>
            </a:endParaRPr>
          </a:p>
        </p:txBody>
      </p:sp>
      <p:sp>
        <p:nvSpPr>
          <p:cNvPr id="2" name="Rectángulo 1">
            <a:extLst>
              <a:ext uri="{FF2B5EF4-FFF2-40B4-BE49-F238E27FC236}">
                <a16:creationId xmlns:a16="http://schemas.microsoft.com/office/drawing/2014/main" xmlns="" id="{02BD7DDA-1836-4229-B9C1-0BA87BE9B1D8}"/>
              </a:ext>
            </a:extLst>
          </p:cNvPr>
          <p:cNvSpPr/>
          <p:nvPr/>
        </p:nvSpPr>
        <p:spPr>
          <a:xfrm>
            <a:off x="320842" y="1557165"/>
            <a:ext cx="5999747" cy="2453361"/>
          </a:xfrm>
          <a:prstGeom prst="rect">
            <a:avLst/>
          </a:prstGeom>
          <a:solidFill>
            <a:schemeClr val="bg1">
              <a:lumMod val="85000"/>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it-IT" sz="2400" dirty="0">
                <a:solidFill>
                  <a:schemeClr val="bg1"/>
                </a:solidFill>
                <a:latin typeface="Trebuchet MS"/>
                <a:ea typeface="Calibri" panose="020F0502020204030204" pitchFamily="34" charset="0"/>
                <a:cs typeface="Times New Roman"/>
              </a:rPr>
              <a:t>Su un'isola appartenente ad uno degli Stati membri dell'Unione Europea e del Regno Unito, incluse le loro regioni </a:t>
            </a:r>
            <a:r>
              <a:rPr lang="it-IT" sz="2400" dirty="0" err="1">
                <a:solidFill>
                  <a:schemeClr val="bg1"/>
                </a:solidFill>
                <a:latin typeface="Trebuchet MS"/>
                <a:ea typeface="Calibri" panose="020F0502020204030204" pitchFamily="34" charset="0"/>
                <a:cs typeface="Times New Roman"/>
              </a:rPr>
              <a:t>ultraperiferiche</a:t>
            </a:r>
            <a:r>
              <a:rPr lang="it-IT" sz="2400" dirty="0">
                <a:solidFill>
                  <a:schemeClr val="bg1"/>
                </a:solidFill>
                <a:latin typeface="Trebuchet MS"/>
                <a:ea typeface="Calibri" panose="020F0502020204030204" pitchFamily="34" charset="0"/>
                <a:cs typeface="Times New Roman"/>
              </a:rPr>
              <a:t>, ma esclusi i Paesi e i Territori d'Oltremare </a:t>
            </a:r>
            <a:endParaRPr lang="en-GB" sz="2400" dirty="0">
              <a:solidFill>
                <a:schemeClr val="bg1"/>
              </a:solidFill>
            </a:endParaRPr>
          </a:p>
        </p:txBody>
      </p:sp>
      <p:sp>
        <p:nvSpPr>
          <p:cNvPr id="3" name="Rectángulo 2">
            <a:extLst>
              <a:ext uri="{FF2B5EF4-FFF2-40B4-BE49-F238E27FC236}">
                <a16:creationId xmlns:a16="http://schemas.microsoft.com/office/drawing/2014/main" xmlns="" id="{A11E38DE-E108-42FC-A473-714211B85474}"/>
              </a:ext>
            </a:extLst>
          </p:cNvPr>
          <p:cNvSpPr/>
          <p:nvPr/>
        </p:nvSpPr>
        <p:spPr>
          <a:xfrm>
            <a:off x="7962900" y="5320731"/>
            <a:ext cx="4084720" cy="1015663"/>
          </a:xfrm>
          <a:prstGeom prst="rect">
            <a:avLst/>
          </a:prstGeom>
          <a:solidFill>
            <a:srgbClr val="E3F1E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latin typeface="Trebuchet MS" panose="020B0603020202020204" pitchFamily="34" charset="0"/>
                <a:ea typeface="Calibri" panose="020F0502020204030204" pitchFamily="34" charset="0"/>
                <a:cs typeface="Times New Roman" panose="02020603050405020304" pitchFamily="18" charset="0"/>
              </a:rPr>
              <a:t>Isole</a:t>
            </a:r>
            <a:r>
              <a:rPr lang="en-US" sz="2400" dirty="0">
                <a:latin typeface="Trebuchet MS" panose="020B0603020202020204" pitchFamily="34" charset="0"/>
                <a:ea typeface="Calibri" panose="020F0502020204030204" pitchFamily="34" charset="0"/>
                <a:cs typeface="Times New Roman" panose="02020603050405020304" pitchFamily="18" charset="0"/>
              </a:rPr>
              <a:t> con </a:t>
            </a:r>
            <a:r>
              <a:rPr lang="en-US" sz="2400" dirty="0" err="1">
                <a:latin typeface="Trebuchet MS" panose="020B0603020202020204" pitchFamily="34" charset="0"/>
                <a:ea typeface="Calibri" panose="020F0502020204030204" pitchFamily="34" charset="0"/>
                <a:cs typeface="Times New Roman" panose="02020603050405020304" pitchFamily="18" charset="0"/>
              </a:rPr>
              <a:t>estensione</a:t>
            </a:r>
            <a:r>
              <a:rPr lang="en-US" sz="2400" dirty="0">
                <a:latin typeface="Trebuchet MS" panose="020B0603020202020204" pitchFamily="34" charset="0"/>
                <a:ea typeface="Calibri" panose="020F0502020204030204" pitchFamily="34" charset="0"/>
                <a:cs typeface="Times New Roman" panose="02020603050405020304" pitchFamily="18" charset="0"/>
              </a:rPr>
              <a:t> </a:t>
            </a:r>
            <a:r>
              <a:rPr lang="en-US" sz="2400" dirty="0" err="1">
                <a:latin typeface="Trebuchet MS" panose="020B0603020202020204" pitchFamily="34" charset="0"/>
                <a:ea typeface="Calibri" panose="020F0502020204030204" pitchFamily="34" charset="0"/>
                <a:cs typeface="Times New Roman" panose="02020603050405020304" pitchFamily="18" charset="0"/>
              </a:rPr>
              <a:t>massima</a:t>
            </a:r>
            <a:r>
              <a:rPr lang="en-US" sz="2400" dirty="0">
                <a:latin typeface="Trebuchet MS" panose="020B0603020202020204" pitchFamily="34" charset="0"/>
                <a:ea typeface="Calibri" panose="020F0502020204030204" pitchFamily="34" charset="0"/>
                <a:cs typeface="Times New Roman" panose="02020603050405020304" pitchFamily="18" charset="0"/>
              </a:rPr>
              <a:t> di </a:t>
            </a:r>
            <a:r>
              <a:rPr lang="en-US" sz="2400" dirty="0">
                <a:effectLst/>
                <a:latin typeface="Trebuchet MS" panose="020B0603020202020204" pitchFamily="34" charset="0"/>
                <a:ea typeface="Calibri" panose="020F0502020204030204" pitchFamily="34" charset="0"/>
                <a:cs typeface="Times New Roman" panose="02020603050405020304" pitchFamily="18" charset="0"/>
              </a:rPr>
              <a:t>30,000 km</a:t>
            </a:r>
            <a:r>
              <a:rPr lang="en-US" sz="2400" baseline="30000" dirty="0">
                <a:effectLst/>
                <a:latin typeface="Trebuchet MS" panose="020B0603020202020204" pitchFamily="34" charset="0"/>
                <a:ea typeface="Calibri" panose="020F0502020204030204" pitchFamily="34" charset="0"/>
                <a:cs typeface="Times New Roman" panose="02020603050405020304" pitchFamily="18" charset="0"/>
              </a:rPr>
              <a:t>2</a:t>
            </a:r>
            <a:endParaRPr lang="en-GB" sz="2400" dirty="0"/>
          </a:p>
        </p:txBody>
      </p:sp>
      <p:sp>
        <p:nvSpPr>
          <p:cNvPr id="8" name="Segnaposto numero diapositiva 3">
            <a:extLst>
              <a:ext uri="{FF2B5EF4-FFF2-40B4-BE49-F238E27FC236}">
                <a16:creationId xmlns:a16="http://schemas.microsoft.com/office/drawing/2014/main" xmlns="" id="{FC2688B5-7DC0-3E4F-B511-4D495E472F5F}"/>
              </a:ext>
            </a:extLst>
          </p:cNvPr>
          <p:cNvSpPr txBox="1">
            <a:spLocks/>
          </p:cNvSpPr>
          <p:nvPr/>
        </p:nvSpPr>
        <p:spPr>
          <a:xfrm>
            <a:off x="8864600" y="6356350"/>
            <a:ext cx="188827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76C2914-91DB-4B4C-9B68-86EDF4DDB808}" type="slidenum">
              <a:rPr lang="en-GB" smtClean="0">
                <a:solidFill>
                  <a:schemeClr val="bg1"/>
                </a:solidFill>
              </a:rPr>
              <a:pPr/>
              <a:t>12</a:t>
            </a:fld>
            <a:endParaRPr lang="en-GB">
              <a:solidFill>
                <a:schemeClr val="bg1"/>
              </a:solidFill>
            </a:endParaRPr>
          </a:p>
        </p:txBody>
      </p:sp>
    </p:spTree>
    <p:extLst>
      <p:ext uri="{BB962C8B-B14F-4D97-AF65-F5344CB8AC3E}">
        <p14:creationId xmlns:p14="http://schemas.microsoft.com/office/powerpoint/2010/main" val="9959820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mountain pass during sunrise">
            <a:extLst>
              <a:ext uri="{FF2B5EF4-FFF2-40B4-BE49-F238E27FC236}">
                <a16:creationId xmlns:a16="http://schemas.microsoft.com/office/drawing/2014/main" xmlns="" id="{06F4FE76-BB5E-483F-A295-8ECF34833550}"/>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4046"/>
            <a:ext cx="12304295" cy="6876638"/>
          </a:xfrm>
          <a:prstGeom prst="rect">
            <a:avLst/>
          </a:prstGeom>
          <a:noFill/>
          <a:extLst>
            <a:ext uri="{909E8E84-426E-40DD-AFC4-6F175D3DCCD1}">
              <a14:hiddenFill xmlns:a14="http://schemas.microsoft.com/office/drawing/2010/main">
                <a:solidFill>
                  <a:srgbClr val="FFFFFF"/>
                </a:solidFill>
              </a14:hiddenFill>
            </a:ext>
          </a:extLst>
        </p:spPr>
      </p:pic>
      <p:sp>
        <p:nvSpPr>
          <p:cNvPr id="6" name="Titolo 1">
            <a:extLst>
              <a:ext uri="{FF2B5EF4-FFF2-40B4-BE49-F238E27FC236}">
                <a16:creationId xmlns:a16="http://schemas.microsoft.com/office/drawing/2014/main" xmlns="" id="{B24F0D14-CC1F-48C9-A58C-2B6730A9FEC8}"/>
              </a:ext>
            </a:extLst>
          </p:cNvPr>
          <p:cNvSpPr>
            <a:spLocks noGrp="1"/>
          </p:cNvSpPr>
          <p:nvPr>
            <p:ph type="title"/>
          </p:nvPr>
        </p:nvSpPr>
        <p:spPr>
          <a:xfrm>
            <a:off x="813133" y="46733"/>
            <a:ext cx="10565734" cy="917610"/>
          </a:xfrm>
        </p:spPr>
        <p:txBody>
          <a:bodyPr>
            <a:normAutofit fontScale="90000"/>
          </a:bodyPr>
          <a:lstStyle/>
          <a:p>
            <a:pPr algn="ctr"/>
            <a:r>
              <a:rPr lang="it-IT" sz="3600" dirty="0">
                <a:solidFill>
                  <a:schemeClr val="tx2">
                    <a:lumMod val="50000"/>
                  </a:schemeClr>
                </a:solidFill>
              </a:rPr>
              <a:t>Che tipo di maturità del progetto sostiene NESOI?</a:t>
            </a:r>
            <a:endParaRPr lang="en-GB" sz="3600" dirty="0">
              <a:solidFill>
                <a:schemeClr val="tx2">
                  <a:lumMod val="50000"/>
                </a:schemeClr>
              </a:solidFill>
            </a:endParaRPr>
          </a:p>
        </p:txBody>
      </p:sp>
      <p:sp>
        <p:nvSpPr>
          <p:cNvPr id="55" name="Segnaposto numero diapositiva 3">
            <a:extLst>
              <a:ext uri="{FF2B5EF4-FFF2-40B4-BE49-F238E27FC236}">
                <a16:creationId xmlns:a16="http://schemas.microsoft.com/office/drawing/2014/main" xmlns="" id="{FFBA76BB-C53E-D144-BB01-E1FC15E33EBA}"/>
              </a:ext>
            </a:extLst>
          </p:cNvPr>
          <p:cNvSpPr txBox="1">
            <a:spLocks/>
          </p:cNvSpPr>
          <p:nvPr/>
        </p:nvSpPr>
        <p:spPr>
          <a:xfrm>
            <a:off x="8864600" y="6356350"/>
            <a:ext cx="188827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76C2914-91DB-4B4C-9B68-86EDF4DDB808}" type="slidenum">
              <a:rPr lang="en-GB" smtClean="0">
                <a:solidFill>
                  <a:schemeClr val="bg1"/>
                </a:solidFill>
              </a:rPr>
              <a:pPr/>
              <a:t>13</a:t>
            </a:fld>
            <a:endParaRPr lang="en-GB">
              <a:solidFill>
                <a:schemeClr val="bg1"/>
              </a:solidFill>
            </a:endParaRPr>
          </a:p>
        </p:txBody>
      </p:sp>
      <p:sp>
        <p:nvSpPr>
          <p:cNvPr id="4" name="Rectángulo 1">
            <a:extLst>
              <a:ext uri="{FF2B5EF4-FFF2-40B4-BE49-F238E27FC236}">
                <a16:creationId xmlns:a16="http://schemas.microsoft.com/office/drawing/2014/main" xmlns="" id="{C042F41A-9FE7-4DFA-8834-C761B5249954}"/>
              </a:ext>
            </a:extLst>
          </p:cNvPr>
          <p:cNvSpPr/>
          <p:nvPr/>
        </p:nvSpPr>
        <p:spPr>
          <a:xfrm>
            <a:off x="320842" y="1025122"/>
            <a:ext cx="11655135" cy="5223277"/>
          </a:xfrm>
          <a:prstGeom prst="rect">
            <a:avLst/>
          </a:prstGeom>
          <a:solidFill>
            <a:schemeClr val="bg1">
              <a:lumMod val="85000"/>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it-IT" sz="2000" dirty="0">
                <a:solidFill>
                  <a:schemeClr val="tx1"/>
                </a:solidFill>
                <a:latin typeface="Trebuchet MS"/>
                <a:ea typeface="Calibri" panose="020F0502020204030204" pitchFamily="34" charset="0"/>
                <a:cs typeface="Times New Roman"/>
              </a:rPr>
              <a:t>NESOI sosterrà i progetti con le seguenti caratteristiche:</a:t>
            </a:r>
          </a:p>
          <a:p>
            <a:endParaRPr lang="it-IT" sz="2000" dirty="0">
              <a:solidFill>
                <a:schemeClr val="tx1"/>
              </a:solidFill>
              <a:latin typeface="Trebuchet MS"/>
              <a:ea typeface="Calibri" panose="020F0502020204030204" pitchFamily="34" charset="0"/>
              <a:cs typeface="Times New Roman"/>
            </a:endParaRPr>
          </a:p>
          <a:p>
            <a:r>
              <a:rPr lang="it-IT" sz="2000" b="1" dirty="0">
                <a:solidFill>
                  <a:schemeClr val="tx1"/>
                </a:solidFill>
                <a:latin typeface="Trebuchet MS"/>
                <a:ea typeface="Calibri" panose="020F0502020204030204" pitchFamily="34" charset="0"/>
                <a:cs typeface="Times New Roman"/>
              </a:rPr>
              <a:t>Entry </a:t>
            </a:r>
            <a:r>
              <a:rPr lang="it-IT" sz="2000" b="1" dirty="0" err="1">
                <a:solidFill>
                  <a:schemeClr val="tx1"/>
                </a:solidFill>
                <a:latin typeface="Trebuchet MS"/>
                <a:ea typeface="Calibri" panose="020F0502020204030204" pitchFamily="34" charset="0"/>
                <a:cs typeface="Times New Roman"/>
              </a:rPr>
              <a:t>level</a:t>
            </a:r>
            <a:r>
              <a:rPr lang="it-IT" sz="2000" b="1" dirty="0">
                <a:solidFill>
                  <a:schemeClr val="tx1"/>
                </a:solidFill>
                <a:latin typeface="Trebuchet MS"/>
                <a:ea typeface="Calibri" panose="020F0502020204030204" pitchFamily="34" charset="0"/>
                <a:cs typeface="Times New Roman"/>
              </a:rPr>
              <a:t>: </a:t>
            </a:r>
            <a:r>
              <a:rPr lang="it-IT" sz="2000" dirty="0">
                <a:solidFill>
                  <a:schemeClr val="tx1"/>
                </a:solidFill>
                <a:latin typeface="Trebuchet MS"/>
                <a:ea typeface="Calibri" panose="020F0502020204030204" pitchFamily="34" charset="0"/>
                <a:cs typeface="Times New Roman"/>
              </a:rPr>
              <a:t>il beneficiario non ha effettuato nessuna pianificazione precedente significativa ed esaustiva, né sulla strategia globale di transizione energetica dell'isola, né su progetti singoli o aggregati. </a:t>
            </a:r>
          </a:p>
          <a:p>
            <a:endParaRPr lang="it-IT" sz="2000" dirty="0">
              <a:solidFill>
                <a:schemeClr val="tx1"/>
              </a:solidFill>
              <a:latin typeface="Trebuchet MS"/>
              <a:ea typeface="Calibri" panose="020F0502020204030204" pitchFamily="34" charset="0"/>
              <a:cs typeface="Times New Roman"/>
            </a:endParaRPr>
          </a:p>
          <a:p>
            <a:r>
              <a:rPr lang="it-IT" sz="2000" b="1" dirty="0" err="1">
                <a:solidFill>
                  <a:schemeClr val="tx1"/>
                </a:solidFill>
                <a:latin typeface="Trebuchet MS"/>
                <a:ea typeface="Calibri" panose="020F0502020204030204" pitchFamily="34" charset="0"/>
                <a:cs typeface="Times New Roman"/>
              </a:rPr>
              <a:t>Conceptual</a:t>
            </a:r>
            <a:r>
              <a:rPr lang="it-IT" sz="2000" b="1" dirty="0">
                <a:solidFill>
                  <a:schemeClr val="tx1"/>
                </a:solidFill>
                <a:latin typeface="Trebuchet MS"/>
                <a:ea typeface="Calibri" panose="020F0502020204030204" pitchFamily="34" charset="0"/>
                <a:cs typeface="Times New Roman"/>
              </a:rPr>
              <a:t> design </a:t>
            </a:r>
            <a:r>
              <a:rPr lang="it-IT" sz="2000" b="1" dirty="0" err="1">
                <a:solidFill>
                  <a:schemeClr val="tx1"/>
                </a:solidFill>
                <a:latin typeface="Trebuchet MS"/>
                <a:ea typeface="Calibri" panose="020F0502020204030204" pitchFamily="34" charset="0"/>
                <a:cs typeface="Times New Roman"/>
              </a:rPr>
              <a:t>level</a:t>
            </a:r>
            <a:r>
              <a:rPr lang="it-IT" sz="2000" b="1" dirty="0">
                <a:solidFill>
                  <a:schemeClr val="tx1"/>
                </a:solidFill>
                <a:latin typeface="Trebuchet MS"/>
                <a:ea typeface="Calibri" panose="020F0502020204030204" pitchFamily="34" charset="0"/>
                <a:cs typeface="Times New Roman"/>
              </a:rPr>
              <a:t>: </a:t>
            </a:r>
            <a:r>
              <a:rPr lang="it-IT" sz="2000" dirty="0">
                <a:solidFill>
                  <a:schemeClr val="tx1"/>
                </a:solidFill>
                <a:latin typeface="Trebuchet MS"/>
                <a:ea typeface="Calibri" panose="020F0502020204030204" pitchFamily="34" charset="0"/>
                <a:cs typeface="Times New Roman"/>
              </a:rPr>
              <a:t>Il beneficiario ha identificato progetti singoli o aggregati di interesse per l'isola, ma non sono state svolte in precedenza attività significative in termini di raccolta di informazioni sul progetto, definizione del concetto di progetto, verifica dei profili di sostenibilità e identificazione delle opzioni di implementazione ottimali. </a:t>
            </a:r>
          </a:p>
          <a:p>
            <a:endParaRPr lang="it-IT" sz="2000" dirty="0">
              <a:solidFill>
                <a:schemeClr val="tx1"/>
              </a:solidFill>
              <a:latin typeface="Trebuchet MS"/>
              <a:ea typeface="Calibri" panose="020F0502020204030204" pitchFamily="34" charset="0"/>
              <a:cs typeface="Times New Roman"/>
            </a:endParaRPr>
          </a:p>
          <a:p>
            <a:r>
              <a:rPr lang="it-IT" sz="2000" b="1" dirty="0">
                <a:solidFill>
                  <a:schemeClr val="tx1"/>
                </a:solidFill>
                <a:latin typeface="Trebuchet MS"/>
                <a:ea typeface="Calibri" panose="020F0502020204030204" pitchFamily="34" charset="0"/>
                <a:cs typeface="Times New Roman"/>
              </a:rPr>
              <a:t>Deployment Level</a:t>
            </a:r>
            <a:r>
              <a:rPr lang="it-IT" sz="2000" dirty="0">
                <a:solidFill>
                  <a:schemeClr val="tx1"/>
                </a:solidFill>
                <a:latin typeface="Trebuchet MS"/>
                <a:ea typeface="Calibri" panose="020F0502020204030204" pitchFamily="34" charset="0"/>
                <a:cs typeface="Times New Roman"/>
              </a:rPr>
              <a:t>: Il beneficiario ha identificato progetti singoli o aggregati, ha verificato la loro fattibilità e intende attuarla. </a:t>
            </a:r>
            <a:endParaRPr lang="en-GB" sz="2000" dirty="0">
              <a:solidFill>
                <a:schemeClr val="tx1"/>
              </a:solidFill>
            </a:endParaRPr>
          </a:p>
        </p:txBody>
      </p:sp>
    </p:spTree>
    <p:extLst>
      <p:ext uri="{BB962C8B-B14F-4D97-AF65-F5344CB8AC3E}">
        <p14:creationId xmlns:p14="http://schemas.microsoft.com/office/powerpoint/2010/main" val="34438340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10">
            <a:extLst>
              <a:ext uri="{FF2B5EF4-FFF2-40B4-BE49-F238E27FC236}">
                <a16:creationId xmlns:a16="http://schemas.microsoft.com/office/drawing/2014/main" xmlns="" id="{5AD1F300-F454-49A8-AC64-7955907FD93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 name="Titolo 1">
            <a:extLst>
              <a:ext uri="{FF2B5EF4-FFF2-40B4-BE49-F238E27FC236}">
                <a16:creationId xmlns:a16="http://schemas.microsoft.com/office/drawing/2014/main" xmlns="" id="{4DDDEF98-5AF3-442A-8430-63E55EC9395E}"/>
              </a:ext>
            </a:extLst>
          </p:cNvPr>
          <p:cNvSpPr>
            <a:spLocks noGrp="1"/>
          </p:cNvSpPr>
          <p:nvPr>
            <p:ph type="title"/>
          </p:nvPr>
        </p:nvSpPr>
        <p:spPr>
          <a:xfrm>
            <a:off x="813133" y="46733"/>
            <a:ext cx="10565734" cy="917610"/>
          </a:xfrm>
        </p:spPr>
        <p:txBody>
          <a:bodyPr>
            <a:normAutofit/>
          </a:bodyPr>
          <a:lstStyle/>
          <a:p>
            <a:pPr algn="ctr"/>
            <a:r>
              <a:rPr lang="it-IT" sz="3600" dirty="0">
                <a:solidFill>
                  <a:schemeClr val="bg1"/>
                </a:solidFill>
              </a:rPr>
              <a:t>Tempistiche dei bandi di selezione</a:t>
            </a:r>
            <a:endParaRPr lang="en-GB" sz="3600" dirty="0">
              <a:solidFill>
                <a:schemeClr val="bg1"/>
              </a:solidFill>
            </a:endParaRPr>
          </a:p>
        </p:txBody>
      </p:sp>
      <p:pic>
        <p:nvPicPr>
          <p:cNvPr id="8" name="Immagine 7">
            <a:extLst>
              <a:ext uri="{FF2B5EF4-FFF2-40B4-BE49-F238E27FC236}">
                <a16:creationId xmlns:a16="http://schemas.microsoft.com/office/drawing/2014/main" xmlns="" id="{16D031AF-3117-4BCC-A78A-5E56BA04D13A}"/>
              </a:ext>
            </a:extLst>
          </p:cNvPr>
          <p:cNvPicPr>
            <a:picLocks noChangeAspect="1"/>
          </p:cNvPicPr>
          <p:nvPr/>
        </p:nvPicPr>
        <p:blipFill>
          <a:blip r:embed="rId3"/>
          <a:stretch>
            <a:fillRect/>
          </a:stretch>
        </p:blipFill>
        <p:spPr>
          <a:xfrm>
            <a:off x="490537" y="1125753"/>
            <a:ext cx="11210925" cy="5210175"/>
          </a:xfrm>
          <a:prstGeom prst="rect">
            <a:avLst/>
          </a:prstGeom>
        </p:spPr>
      </p:pic>
    </p:spTree>
    <p:extLst>
      <p:ext uri="{BB962C8B-B14F-4D97-AF65-F5344CB8AC3E}">
        <p14:creationId xmlns:p14="http://schemas.microsoft.com/office/powerpoint/2010/main" val="16712181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floating green leaf plant on person's hand">
            <a:extLst>
              <a:ext uri="{FF2B5EF4-FFF2-40B4-BE49-F238E27FC236}">
                <a16:creationId xmlns:a16="http://schemas.microsoft.com/office/drawing/2014/main" xmlns="" id="{AF3E4379-C99D-4905-BC3B-355C57917EA4}"/>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
            <a:ext cx="12191999" cy="6851903"/>
          </a:xfrm>
          <a:prstGeom prst="rect">
            <a:avLst/>
          </a:prstGeom>
          <a:noFill/>
          <a:extLst>
            <a:ext uri="{909E8E84-426E-40DD-AFC4-6F175D3DCCD1}">
              <a14:hiddenFill xmlns:a14="http://schemas.microsoft.com/office/drawing/2010/main">
                <a:solidFill>
                  <a:srgbClr val="FFFFFF"/>
                </a:solidFill>
              </a14:hiddenFill>
            </a:ext>
          </a:extLst>
        </p:spPr>
      </p:pic>
      <p:sp>
        <p:nvSpPr>
          <p:cNvPr id="6" name="Titolo 1">
            <a:extLst>
              <a:ext uri="{FF2B5EF4-FFF2-40B4-BE49-F238E27FC236}">
                <a16:creationId xmlns:a16="http://schemas.microsoft.com/office/drawing/2014/main" xmlns="" id="{B24F0D14-CC1F-48C9-A58C-2B6730A9FEC8}"/>
              </a:ext>
            </a:extLst>
          </p:cNvPr>
          <p:cNvSpPr>
            <a:spLocks noGrp="1"/>
          </p:cNvSpPr>
          <p:nvPr>
            <p:ph type="title"/>
          </p:nvPr>
        </p:nvSpPr>
        <p:spPr>
          <a:xfrm>
            <a:off x="1" y="159105"/>
            <a:ext cx="10565734" cy="917610"/>
          </a:xfrm>
        </p:spPr>
        <p:txBody>
          <a:bodyPr>
            <a:normAutofit/>
          </a:bodyPr>
          <a:lstStyle/>
          <a:p>
            <a:pPr algn="ctr"/>
            <a:r>
              <a:rPr lang="it-IT" sz="3600" dirty="0">
                <a:solidFill>
                  <a:schemeClr val="bg1"/>
                </a:solidFill>
              </a:rPr>
              <a:t>Che tipo di supporto tecnico viene fornito?</a:t>
            </a:r>
            <a:endParaRPr lang="en-GB" sz="3600" dirty="0">
              <a:solidFill>
                <a:schemeClr val="bg1"/>
              </a:solidFill>
            </a:endParaRPr>
          </a:p>
        </p:txBody>
      </p:sp>
      <p:sp>
        <p:nvSpPr>
          <p:cNvPr id="11" name="Rectángulo 10">
            <a:extLst>
              <a:ext uri="{FF2B5EF4-FFF2-40B4-BE49-F238E27FC236}">
                <a16:creationId xmlns:a16="http://schemas.microsoft.com/office/drawing/2014/main" xmlns="" id="{3EA87A52-FCBA-4505-97FA-4D0C075DAFAD}"/>
              </a:ext>
            </a:extLst>
          </p:cNvPr>
          <p:cNvSpPr/>
          <p:nvPr/>
        </p:nvSpPr>
        <p:spPr>
          <a:xfrm>
            <a:off x="-1" y="4030774"/>
            <a:ext cx="12192000" cy="2397272"/>
          </a:xfrm>
          <a:prstGeom prst="rect">
            <a:avLst/>
          </a:prstGeom>
          <a:solidFill>
            <a:schemeClr val="tx1">
              <a:lumMod val="95000"/>
              <a:lumOff val="5000"/>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Segnaposto numero diapositiva 3">
            <a:extLst>
              <a:ext uri="{FF2B5EF4-FFF2-40B4-BE49-F238E27FC236}">
                <a16:creationId xmlns:a16="http://schemas.microsoft.com/office/drawing/2014/main" xmlns="" id="{7B84FE5D-FD3C-43CB-A799-1A12818E6A9F}"/>
              </a:ext>
            </a:extLst>
          </p:cNvPr>
          <p:cNvSpPr txBox="1">
            <a:spLocks/>
          </p:cNvSpPr>
          <p:nvPr/>
        </p:nvSpPr>
        <p:spPr>
          <a:xfrm>
            <a:off x="8864600" y="6356350"/>
            <a:ext cx="188827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76C2914-91DB-4B4C-9B68-86EDF4DDB808}" type="slidenum">
              <a:rPr lang="en-GB" smtClean="0">
                <a:solidFill>
                  <a:schemeClr val="bg1"/>
                </a:solidFill>
              </a:rPr>
              <a:pPr/>
              <a:t>15</a:t>
            </a:fld>
            <a:endParaRPr lang="en-GB">
              <a:solidFill>
                <a:schemeClr val="bg1"/>
              </a:solidFill>
            </a:endParaRPr>
          </a:p>
        </p:txBody>
      </p:sp>
      <p:sp>
        <p:nvSpPr>
          <p:cNvPr id="13" name="Rettangolo 52">
            <a:extLst>
              <a:ext uri="{FF2B5EF4-FFF2-40B4-BE49-F238E27FC236}">
                <a16:creationId xmlns:a16="http://schemas.microsoft.com/office/drawing/2014/main" xmlns="" id="{366F3762-F349-4879-A01E-F46B79DD61AE}"/>
              </a:ext>
            </a:extLst>
          </p:cNvPr>
          <p:cNvSpPr/>
          <p:nvPr/>
        </p:nvSpPr>
        <p:spPr bwMode="auto">
          <a:xfrm>
            <a:off x="-2" y="4548939"/>
            <a:ext cx="3863607" cy="1815068"/>
          </a:xfrm>
          <a:prstGeom prst="rect">
            <a:avLst/>
          </a:prstGeom>
          <a:noFill/>
          <a:ln w="9525" cap="flat" cmpd="sng" algn="ctr">
            <a:noFill/>
            <a:prstDash val="solid"/>
            <a:round/>
            <a:headEnd type="none" w="med" len="med"/>
            <a:tailEnd type="none" w="med" len="med"/>
          </a:ln>
          <a:effectLst/>
        </p:spPr>
        <p:txBody>
          <a:bodyPr vert="horz" wrap="square" lIns="108000" tIns="36000" rIns="108000" bIns="36000" numCol="1" rtlCol="0" anchor="ctr" anchorCtr="0" compatLnSpc="1">
            <a:prstTxWarp prst="textNoShape">
              <a:avLst/>
            </a:prstTxWarp>
            <a:noAutofit/>
          </a:bodyPr>
          <a:lstStyle/>
          <a:p>
            <a:pPr marL="285750" marR="0" lvl="0" indent="-285750" algn="r" defTabSz="914400" eaLnBrk="1" fontAlgn="base" latinLnBrk="0" hangingPunct="1">
              <a:lnSpc>
                <a:spcPct val="110000"/>
              </a:lnSpc>
              <a:spcBef>
                <a:spcPct val="0"/>
              </a:spcBef>
              <a:spcAft>
                <a:spcPct val="0"/>
              </a:spcAft>
              <a:buClrTx/>
              <a:buSzTx/>
              <a:buFont typeface="Wingdings" panose="05000000000000000000" pitchFamily="2" charset="2"/>
              <a:buChar char="§"/>
              <a:tabLst/>
              <a:defRPr/>
            </a:pPr>
            <a:r>
              <a:rPr kumimoji="0" lang="it-IT" sz="1600" b="0" i="0" u="none" strike="noStrike" kern="0" cap="none" spc="0" normalizeH="0" baseline="0" dirty="0">
                <a:ln>
                  <a:noFill/>
                </a:ln>
                <a:solidFill>
                  <a:schemeClr val="bg1"/>
                </a:solidFill>
                <a:effectLst/>
                <a:uLnTx/>
                <a:uFillTx/>
                <a:latin typeface="Trebuchet MS" panose="020B0603020202020204" pitchFamily="34" charset="0"/>
                <a:cs typeface="Arial" charset="0"/>
              </a:rPr>
              <a:t>Studi di </a:t>
            </a:r>
            <a:r>
              <a:rPr kumimoji="0" lang="it-IT" sz="1600" b="0" i="0" u="none" strike="noStrike" kern="0" cap="none" spc="0" normalizeH="0" baseline="0" dirty="0" err="1">
                <a:ln>
                  <a:noFill/>
                </a:ln>
                <a:solidFill>
                  <a:schemeClr val="bg1"/>
                </a:solidFill>
                <a:effectLst/>
                <a:uLnTx/>
                <a:uFillTx/>
                <a:latin typeface="Trebuchet MS" panose="020B0603020202020204" pitchFamily="34" charset="0"/>
                <a:cs typeface="Arial" charset="0"/>
              </a:rPr>
              <a:t>pre</a:t>
            </a:r>
            <a:r>
              <a:rPr kumimoji="0" lang="it-IT" sz="1600" b="0" i="0" u="none" strike="noStrike" kern="0" cap="none" spc="0" normalizeH="0" baseline="0" dirty="0">
                <a:ln>
                  <a:noFill/>
                </a:ln>
                <a:solidFill>
                  <a:schemeClr val="bg1"/>
                </a:solidFill>
                <a:effectLst/>
                <a:uLnTx/>
                <a:uFillTx/>
                <a:latin typeface="Trebuchet MS" panose="020B0603020202020204" pitchFamily="34" charset="0"/>
                <a:cs typeface="Arial" charset="0"/>
              </a:rPr>
              <a:t>-fattibilità tecnica, economico-finanziaria e legale</a:t>
            </a:r>
          </a:p>
          <a:p>
            <a:pPr marL="285750" marR="0" lvl="0" indent="-285750" algn="r" defTabSz="914400" eaLnBrk="1" fontAlgn="base" latinLnBrk="0" hangingPunct="1">
              <a:lnSpc>
                <a:spcPct val="110000"/>
              </a:lnSpc>
              <a:spcBef>
                <a:spcPct val="0"/>
              </a:spcBef>
              <a:spcAft>
                <a:spcPct val="0"/>
              </a:spcAft>
              <a:buClrTx/>
              <a:buSzTx/>
              <a:buFont typeface="Wingdings" panose="05000000000000000000" pitchFamily="2" charset="2"/>
              <a:buChar char="§"/>
              <a:tabLst/>
              <a:defRPr/>
            </a:pPr>
            <a:r>
              <a:rPr kumimoji="0" lang="it-IT" sz="1600" b="0" i="0" u="none" strike="noStrike" kern="0" cap="none" spc="0" normalizeH="0" baseline="0" dirty="0">
                <a:ln>
                  <a:noFill/>
                </a:ln>
                <a:solidFill>
                  <a:schemeClr val="bg1"/>
                </a:solidFill>
                <a:effectLst/>
                <a:uLnTx/>
                <a:uFillTx/>
                <a:latin typeface="Trebuchet MS" panose="020B0603020202020204" pitchFamily="34" charset="0"/>
                <a:cs typeface="Arial" charset="0"/>
              </a:rPr>
              <a:t>Progetto preliminare</a:t>
            </a:r>
          </a:p>
          <a:p>
            <a:pPr marL="285750" marR="0" lvl="0" indent="-285750" algn="r" defTabSz="914400" eaLnBrk="1" fontAlgn="base" latinLnBrk="0" hangingPunct="1">
              <a:lnSpc>
                <a:spcPct val="110000"/>
              </a:lnSpc>
              <a:spcBef>
                <a:spcPct val="0"/>
              </a:spcBef>
              <a:spcAft>
                <a:spcPct val="0"/>
              </a:spcAft>
              <a:buClrTx/>
              <a:buSzTx/>
              <a:buFont typeface="Wingdings" panose="05000000000000000000" pitchFamily="2" charset="2"/>
              <a:buChar char="§"/>
              <a:tabLst/>
              <a:defRPr/>
            </a:pPr>
            <a:r>
              <a:rPr kumimoji="0" lang="it-IT" sz="1600" b="0" i="0" u="none" strike="noStrike" kern="0" cap="none" spc="0" normalizeH="0" baseline="0" dirty="0">
                <a:ln>
                  <a:noFill/>
                </a:ln>
                <a:solidFill>
                  <a:schemeClr val="bg1"/>
                </a:solidFill>
                <a:effectLst/>
                <a:uLnTx/>
                <a:uFillTx/>
                <a:latin typeface="Trebuchet MS" panose="020B0603020202020204" pitchFamily="34" charset="0"/>
                <a:cs typeface="Arial" charset="0"/>
              </a:rPr>
              <a:t>Pianificazione economica e finanziaria</a:t>
            </a:r>
          </a:p>
          <a:p>
            <a:pPr marL="285750" marR="0" lvl="0" indent="-285750" algn="r" defTabSz="914400" eaLnBrk="1" fontAlgn="base" latinLnBrk="0" hangingPunct="1">
              <a:lnSpc>
                <a:spcPct val="110000"/>
              </a:lnSpc>
              <a:spcBef>
                <a:spcPct val="0"/>
              </a:spcBef>
              <a:spcAft>
                <a:spcPct val="0"/>
              </a:spcAft>
              <a:buClrTx/>
              <a:buSzTx/>
              <a:buFont typeface="Wingdings" panose="05000000000000000000" pitchFamily="2" charset="2"/>
              <a:buChar char="§"/>
              <a:tabLst/>
              <a:defRPr/>
            </a:pPr>
            <a:r>
              <a:rPr kumimoji="0" lang="it-IT" sz="1600" b="0" i="0" u="none" strike="noStrike" kern="0" cap="none" spc="0" normalizeH="0" baseline="0" dirty="0">
                <a:ln>
                  <a:noFill/>
                </a:ln>
                <a:solidFill>
                  <a:schemeClr val="bg1"/>
                </a:solidFill>
                <a:effectLst/>
                <a:uLnTx/>
                <a:uFillTx/>
                <a:latin typeface="Trebuchet MS" panose="020B0603020202020204" pitchFamily="34" charset="0"/>
                <a:cs typeface="Arial" charset="0"/>
              </a:rPr>
              <a:t>Analisi costi-benefici</a:t>
            </a:r>
          </a:p>
          <a:p>
            <a:pPr marL="285750" marR="0" lvl="0" indent="-285750" algn="r" defTabSz="914400" eaLnBrk="1" fontAlgn="base" latinLnBrk="0" hangingPunct="1">
              <a:lnSpc>
                <a:spcPct val="110000"/>
              </a:lnSpc>
              <a:spcBef>
                <a:spcPct val="0"/>
              </a:spcBef>
              <a:spcAft>
                <a:spcPct val="0"/>
              </a:spcAft>
              <a:buClrTx/>
              <a:buSzTx/>
              <a:buFont typeface="Wingdings" panose="05000000000000000000" pitchFamily="2" charset="2"/>
              <a:buChar char="§"/>
              <a:tabLst/>
              <a:defRPr/>
            </a:pPr>
            <a:r>
              <a:rPr kumimoji="0" lang="it-IT" sz="1600" b="0" i="0" u="none" strike="noStrike" kern="0" cap="none" spc="0" normalizeH="0" baseline="0" dirty="0">
                <a:ln>
                  <a:noFill/>
                </a:ln>
                <a:solidFill>
                  <a:schemeClr val="bg1"/>
                </a:solidFill>
                <a:effectLst/>
                <a:uLnTx/>
                <a:uFillTx/>
                <a:latin typeface="Trebuchet MS" panose="020B0603020202020204" pitchFamily="34" charset="0"/>
                <a:cs typeface="Arial" charset="0"/>
              </a:rPr>
              <a:t>Progetto di accordo</a:t>
            </a:r>
            <a:endParaRPr kumimoji="0" lang="en-GB" sz="1600" b="0" i="0" u="none" strike="noStrike" kern="0" cap="none" spc="0" normalizeH="0" baseline="0" dirty="0">
              <a:ln>
                <a:noFill/>
              </a:ln>
              <a:solidFill>
                <a:schemeClr val="bg1"/>
              </a:solidFill>
              <a:effectLst/>
              <a:uLnTx/>
              <a:uFillTx/>
              <a:latin typeface="Trebuchet MS" panose="020B0603020202020204" pitchFamily="34" charset="0"/>
              <a:cs typeface="Arial" charset="0"/>
            </a:endParaRPr>
          </a:p>
        </p:txBody>
      </p:sp>
      <p:sp>
        <p:nvSpPr>
          <p:cNvPr id="14" name="Rettangolo 54">
            <a:extLst>
              <a:ext uri="{FF2B5EF4-FFF2-40B4-BE49-F238E27FC236}">
                <a16:creationId xmlns:a16="http://schemas.microsoft.com/office/drawing/2014/main" xmlns="" id="{FCF18C18-060B-4BF3-8D56-59DD3B009C71}"/>
              </a:ext>
            </a:extLst>
          </p:cNvPr>
          <p:cNvSpPr/>
          <p:nvPr/>
        </p:nvSpPr>
        <p:spPr bwMode="auto">
          <a:xfrm>
            <a:off x="7956329" y="4095433"/>
            <a:ext cx="4152811" cy="698825"/>
          </a:xfrm>
          <a:prstGeom prst="rect">
            <a:avLst/>
          </a:prstGeom>
          <a:noFill/>
          <a:ln w="9525" cap="flat" cmpd="sng" algn="ctr">
            <a:noFill/>
            <a:prstDash val="solid"/>
            <a:round/>
            <a:headEnd type="none" w="med" len="med"/>
            <a:tailEnd type="none" w="med" len="med"/>
          </a:ln>
          <a:effectLst/>
        </p:spPr>
        <p:txBody>
          <a:bodyPr vert="horz" wrap="square" lIns="108000" tIns="36000" rIns="36000" bIns="36000" numCol="1" rtlCol="0" anchor="ctr" anchorCtr="0" compatLnSpc="1">
            <a:prstTxWarp prst="textNoShape">
              <a:avLst/>
            </a:prstTxWarp>
            <a:noAutofit/>
          </a:bodyPr>
          <a:lstStyle/>
          <a:p>
            <a:pPr marL="285750" marR="0" lvl="0" indent="-285750" defTabSz="914400" eaLnBrk="1" fontAlgn="base" latinLnBrk="0" hangingPunct="1">
              <a:lnSpc>
                <a:spcPct val="110000"/>
              </a:lnSpc>
              <a:spcBef>
                <a:spcPct val="0"/>
              </a:spcBef>
              <a:spcAft>
                <a:spcPct val="0"/>
              </a:spcAft>
              <a:buClrTx/>
              <a:buSzTx/>
              <a:buFont typeface="Wingdings" panose="05000000000000000000" pitchFamily="2" charset="2"/>
              <a:buChar char="§"/>
              <a:tabLst/>
              <a:defRPr/>
            </a:pPr>
            <a:r>
              <a:rPr kumimoji="0" lang="it-IT" sz="1600" b="0" i="0" u="none" strike="noStrike" kern="0" cap="none" spc="0" normalizeH="0" baseline="0" noProof="0" dirty="0">
                <a:ln>
                  <a:noFill/>
                </a:ln>
                <a:solidFill>
                  <a:schemeClr val="bg1"/>
                </a:solidFill>
                <a:effectLst/>
                <a:uLnTx/>
                <a:uFillTx/>
                <a:latin typeface="Trebuchet MS" panose="020B0603020202020204" pitchFamily="34" charset="0"/>
                <a:cs typeface="Arial" charset="0"/>
              </a:rPr>
              <a:t>Supporto per l'approvvigionamento</a:t>
            </a:r>
          </a:p>
          <a:p>
            <a:pPr marL="285750" marR="0" lvl="0" indent="-285750" defTabSz="914400" eaLnBrk="1" fontAlgn="base" latinLnBrk="0" hangingPunct="1">
              <a:lnSpc>
                <a:spcPct val="110000"/>
              </a:lnSpc>
              <a:spcBef>
                <a:spcPct val="0"/>
              </a:spcBef>
              <a:spcAft>
                <a:spcPct val="0"/>
              </a:spcAft>
              <a:buClrTx/>
              <a:buSzTx/>
              <a:buFont typeface="Wingdings" panose="05000000000000000000" pitchFamily="2" charset="2"/>
              <a:buChar char="§"/>
              <a:tabLst/>
              <a:defRPr/>
            </a:pPr>
            <a:r>
              <a:rPr kumimoji="0" lang="it-IT" sz="1600" b="0" i="0" u="none" strike="noStrike" kern="0" cap="none" spc="0" normalizeH="0" baseline="0" noProof="0" dirty="0">
                <a:ln>
                  <a:noFill/>
                </a:ln>
                <a:solidFill>
                  <a:schemeClr val="bg1"/>
                </a:solidFill>
                <a:effectLst/>
                <a:uLnTx/>
                <a:uFillTx/>
                <a:latin typeface="Trebuchet MS" panose="020B0603020202020204" pitchFamily="34" charset="0"/>
                <a:cs typeface="Arial" charset="0"/>
              </a:rPr>
              <a:t>Firma del contratto con le ESCO/imprese private, ecc. </a:t>
            </a:r>
            <a:endParaRPr kumimoji="0" lang="en-GB" sz="1600" b="0" i="0" u="none" strike="noStrike" kern="0" cap="none" spc="0" normalizeH="0" baseline="0" noProof="0" dirty="0">
              <a:ln>
                <a:noFill/>
              </a:ln>
              <a:solidFill>
                <a:schemeClr val="bg1"/>
              </a:solidFill>
              <a:effectLst/>
              <a:uLnTx/>
              <a:uFillTx/>
              <a:latin typeface="Trebuchet MS" panose="020B0603020202020204" pitchFamily="34" charset="0"/>
              <a:cs typeface="Arial" charset="0"/>
            </a:endParaRPr>
          </a:p>
        </p:txBody>
      </p:sp>
      <p:sp>
        <p:nvSpPr>
          <p:cNvPr id="15" name="Freccia a destra 1">
            <a:extLst>
              <a:ext uri="{FF2B5EF4-FFF2-40B4-BE49-F238E27FC236}">
                <a16:creationId xmlns:a16="http://schemas.microsoft.com/office/drawing/2014/main" xmlns="" id="{35D5CA9F-035E-41C2-95C0-D4F8D1668EF9}"/>
              </a:ext>
            </a:extLst>
          </p:cNvPr>
          <p:cNvSpPr/>
          <p:nvPr/>
        </p:nvSpPr>
        <p:spPr>
          <a:xfrm>
            <a:off x="1228838" y="1754221"/>
            <a:ext cx="10232136" cy="2305239"/>
          </a:xfrm>
          <a:prstGeom prst="rightArrow">
            <a:avLst>
              <a:gd name="adj1" fmla="val 50000"/>
              <a:gd name="adj2" fmla="val 38755"/>
            </a:avLst>
          </a:prstGeom>
          <a:solidFill>
            <a:srgbClr val="C6E4C5">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Rettangolo 45">
            <a:extLst>
              <a:ext uri="{FF2B5EF4-FFF2-40B4-BE49-F238E27FC236}">
                <a16:creationId xmlns:a16="http://schemas.microsoft.com/office/drawing/2014/main" xmlns="" id="{FFE70EFC-1628-4542-87D5-BC4614E0E8A1}"/>
              </a:ext>
            </a:extLst>
          </p:cNvPr>
          <p:cNvSpPr/>
          <p:nvPr/>
        </p:nvSpPr>
        <p:spPr bwMode="auto">
          <a:xfrm rot="5400000">
            <a:off x="8041244" y="1979385"/>
            <a:ext cx="1584000" cy="1785551"/>
          </a:xfrm>
          <a:prstGeom prst="round2DiagRect">
            <a:avLst/>
          </a:prstGeom>
          <a:ln>
            <a:solidFill>
              <a:srgbClr val="72BB6F"/>
            </a:solidFill>
          </a:ln>
        </p:spPr>
        <p:style>
          <a:lnRef idx="3">
            <a:schemeClr val="lt1"/>
          </a:lnRef>
          <a:fillRef idx="1">
            <a:schemeClr val="accent2"/>
          </a:fillRef>
          <a:effectRef idx="1">
            <a:schemeClr val="accent2"/>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FFFFFF"/>
                </a:solidFill>
                <a:effectLst/>
                <a:uLnTx/>
                <a:uFillTx/>
                <a:latin typeface="Trebuchet MS" panose="020B0603020202020204" pitchFamily="34" charset="0"/>
                <a:ea typeface="+mn-ea"/>
                <a:cs typeface="+mn-cs"/>
              </a:rPr>
              <a:t>Realizzazione del progetto</a:t>
            </a:r>
          </a:p>
        </p:txBody>
      </p:sp>
      <p:sp>
        <p:nvSpPr>
          <p:cNvPr id="17" name="Rettangolo 43">
            <a:extLst>
              <a:ext uri="{FF2B5EF4-FFF2-40B4-BE49-F238E27FC236}">
                <a16:creationId xmlns:a16="http://schemas.microsoft.com/office/drawing/2014/main" xmlns="" id="{826DA337-6E5E-4217-9964-007B70F60926}"/>
              </a:ext>
            </a:extLst>
          </p:cNvPr>
          <p:cNvSpPr/>
          <p:nvPr/>
        </p:nvSpPr>
        <p:spPr bwMode="auto">
          <a:xfrm rot="5400000">
            <a:off x="3925327" y="1997397"/>
            <a:ext cx="1584000" cy="1785551"/>
          </a:xfrm>
          <a:prstGeom prst="round2DiagRect">
            <a:avLst/>
          </a:prstGeom>
          <a:solidFill>
            <a:schemeClr val="bg2">
              <a:alpha val="76000"/>
            </a:schemeClr>
          </a:solidFill>
          <a:ln>
            <a:noFill/>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vert="vert270" rtlCol="0" anchor="ctr"/>
          <a:lstStyle/>
          <a:p>
            <a:pPr algn="ctr"/>
            <a:r>
              <a:rPr lang="it-IT" b="1">
                <a:solidFill>
                  <a:schemeClr val="bg1"/>
                </a:solidFill>
                <a:latin typeface="Trebuchet MS" panose="020B0603020202020204" pitchFamily="34" charset="0"/>
              </a:rPr>
              <a:t>Project preparation</a:t>
            </a:r>
          </a:p>
        </p:txBody>
      </p:sp>
      <p:sp>
        <p:nvSpPr>
          <p:cNvPr id="18" name="Rettangolo 5">
            <a:extLst>
              <a:ext uri="{FF2B5EF4-FFF2-40B4-BE49-F238E27FC236}">
                <a16:creationId xmlns:a16="http://schemas.microsoft.com/office/drawing/2014/main" xmlns="" id="{58057D31-4AEC-4554-A54F-B5FAF88E46B1}"/>
              </a:ext>
            </a:extLst>
          </p:cNvPr>
          <p:cNvSpPr/>
          <p:nvPr/>
        </p:nvSpPr>
        <p:spPr bwMode="auto">
          <a:xfrm rot="5400000">
            <a:off x="1861324" y="2008118"/>
            <a:ext cx="1584000" cy="1785551"/>
          </a:xfrm>
          <a:prstGeom prst="round2DiagRect">
            <a:avLst/>
          </a:prstGeom>
          <a:solidFill>
            <a:schemeClr val="bg2">
              <a:alpha val="76000"/>
            </a:schemeClr>
          </a:solidFill>
          <a:ln>
            <a:noFill/>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vert="vert270" rtlCol="0" anchor="ctr"/>
          <a:lstStyle/>
          <a:p>
            <a:pPr algn="ctr"/>
            <a:r>
              <a:rPr lang="it-IT" b="1">
                <a:solidFill>
                  <a:schemeClr val="bg1"/>
                </a:solidFill>
                <a:latin typeface="Trebuchet MS" panose="020B0603020202020204" pitchFamily="34" charset="0"/>
              </a:rPr>
              <a:t>Project design</a:t>
            </a:r>
          </a:p>
        </p:txBody>
      </p:sp>
      <p:sp>
        <p:nvSpPr>
          <p:cNvPr id="19" name="Rettangolo 44">
            <a:extLst>
              <a:ext uri="{FF2B5EF4-FFF2-40B4-BE49-F238E27FC236}">
                <a16:creationId xmlns:a16="http://schemas.microsoft.com/office/drawing/2014/main" xmlns="" id="{89E096FB-9241-42F9-ACCA-252B7998459A}"/>
              </a:ext>
            </a:extLst>
          </p:cNvPr>
          <p:cNvSpPr/>
          <p:nvPr/>
        </p:nvSpPr>
        <p:spPr bwMode="auto">
          <a:xfrm rot="5400000">
            <a:off x="5948948" y="2000522"/>
            <a:ext cx="1584000" cy="1785551"/>
          </a:xfrm>
          <a:prstGeom prst="round2DiagRect">
            <a:avLst/>
          </a:prstGeom>
          <a:solidFill>
            <a:schemeClr val="bg2">
              <a:alpha val="76000"/>
            </a:schemeClr>
          </a:solidFill>
          <a:ln>
            <a:noFill/>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vert="vert270" rtlCol="0" anchor="ctr"/>
          <a:lstStyle/>
          <a:p>
            <a:pPr algn="ctr"/>
            <a:r>
              <a:rPr lang="it-IT" b="1">
                <a:solidFill>
                  <a:schemeClr val="bg1"/>
                </a:solidFill>
                <a:latin typeface="Trebuchet MS" panose="020B0603020202020204" pitchFamily="34" charset="0"/>
              </a:rPr>
              <a:t>Implementing procedures and access to finance</a:t>
            </a:r>
          </a:p>
        </p:txBody>
      </p:sp>
      <p:cxnSp>
        <p:nvCxnSpPr>
          <p:cNvPr id="20" name="Connettore 2 5">
            <a:extLst>
              <a:ext uri="{FF2B5EF4-FFF2-40B4-BE49-F238E27FC236}">
                <a16:creationId xmlns:a16="http://schemas.microsoft.com/office/drawing/2014/main" xmlns="" id="{4B6E99D2-9D0D-497C-B5C1-816A4345929E}"/>
              </a:ext>
            </a:extLst>
          </p:cNvPr>
          <p:cNvCxnSpPr>
            <a:cxnSpLocks/>
            <a:stCxn id="17" idx="1"/>
            <a:endCxn id="13" idx="3"/>
          </p:cNvCxnSpPr>
          <p:nvPr/>
        </p:nvCxnSpPr>
        <p:spPr>
          <a:xfrm>
            <a:off x="3824552" y="2890173"/>
            <a:ext cx="39053" cy="2566300"/>
          </a:xfrm>
          <a:prstGeom prst="straightConnector1">
            <a:avLst/>
          </a:prstGeom>
          <a:ln w="9525">
            <a:solidFill>
              <a:srgbClr val="72BB6F"/>
            </a:solidFill>
            <a:tailEnd type="oval"/>
          </a:ln>
        </p:spPr>
        <p:style>
          <a:lnRef idx="1">
            <a:schemeClr val="accent1"/>
          </a:lnRef>
          <a:fillRef idx="0">
            <a:schemeClr val="accent1"/>
          </a:fillRef>
          <a:effectRef idx="0">
            <a:schemeClr val="accent1"/>
          </a:effectRef>
          <a:fontRef idx="minor">
            <a:schemeClr val="tx1"/>
          </a:fontRef>
        </p:style>
      </p:cxnSp>
      <p:cxnSp>
        <p:nvCxnSpPr>
          <p:cNvPr id="21" name="Connettore 2 37">
            <a:extLst>
              <a:ext uri="{FF2B5EF4-FFF2-40B4-BE49-F238E27FC236}">
                <a16:creationId xmlns:a16="http://schemas.microsoft.com/office/drawing/2014/main" xmlns="" id="{8917FC86-B008-4AEE-9530-C910EFEF0658}"/>
              </a:ext>
            </a:extLst>
          </p:cNvPr>
          <p:cNvCxnSpPr>
            <a:cxnSpLocks/>
            <a:stCxn id="16" idx="1"/>
          </p:cNvCxnSpPr>
          <p:nvPr/>
        </p:nvCxnSpPr>
        <p:spPr>
          <a:xfrm>
            <a:off x="7940469" y="2872161"/>
            <a:ext cx="15860" cy="1422286"/>
          </a:xfrm>
          <a:prstGeom prst="straightConnector1">
            <a:avLst/>
          </a:prstGeom>
          <a:ln w="9525">
            <a:solidFill>
              <a:srgbClr val="72BB6F"/>
            </a:solidFill>
            <a:tailEnd type="oval"/>
          </a:ln>
        </p:spPr>
        <p:style>
          <a:lnRef idx="1">
            <a:schemeClr val="accent1"/>
          </a:lnRef>
          <a:fillRef idx="0">
            <a:schemeClr val="accent1"/>
          </a:fillRef>
          <a:effectRef idx="0">
            <a:schemeClr val="accent1"/>
          </a:effectRef>
          <a:fontRef idx="minor">
            <a:schemeClr val="tx1"/>
          </a:fontRef>
        </p:style>
      </p:cxnSp>
      <p:sp>
        <p:nvSpPr>
          <p:cNvPr id="22" name="Rettangolo 53">
            <a:extLst>
              <a:ext uri="{FF2B5EF4-FFF2-40B4-BE49-F238E27FC236}">
                <a16:creationId xmlns:a16="http://schemas.microsoft.com/office/drawing/2014/main" xmlns="" id="{AE93B79F-6B42-48C6-B2F7-9932EB677160}"/>
              </a:ext>
            </a:extLst>
          </p:cNvPr>
          <p:cNvSpPr/>
          <p:nvPr/>
        </p:nvSpPr>
        <p:spPr bwMode="auto">
          <a:xfrm>
            <a:off x="5848172" y="4858917"/>
            <a:ext cx="5879227" cy="1605102"/>
          </a:xfrm>
          <a:prstGeom prst="rect">
            <a:avLst/>
          </a:prstGeom>
          <a:noFill/>
          <a:ln w="9525" cap="flat" cmpd="sng" algn="ctr">
            <a:noFill/>
            <a:prstDash val="solid"/>
            <a:round/>
            <a:headEnd type="none" w="med" len="med"/>
            <a:tailEnd type="none" w="med" len="med"/>
          </a:ln>
          <a:effectLst/>
        </p:spPr>
        <p:txBody>
          <a:bodyPr rot="0" spcFirstLastPara="0" vertOverflow="overflow" horzOverflow="overflow" vert="horz" wrap="square" lIns="108000" tIns="36000" rIns="36000" bIns="36000" numCol="1" spcCol="0" rtlCol="0" fromWordArt="0" anchor="ctr" anchorCtr="0" forceAA="0" compatLnSpc="1">
            <a:prstTxWarp prst="textNoShape">
              <a:avLst/>
            </a:prstTxWarp>
            <a:noAutofit/>
          </a:bodyPr>
          <a:lstStyle/>
          <a:p>
            <a:pPr marL="285750" marR="0" lvl="0" indent="-285750" defTabSz="914400" eaLnBrk="1" fontAlgn="base" latinLnBrk="0" hangingPunct="1">
              <a:lnSpc>
                <a:spcPct val="110000"/>
              </a:lnSpc>
              <a:spcBef>
                <a:spcPct val="0"/>
              </a:spcBef>
              <a:spcAft>
                <a:spcPct val="0"/>
              </a:spcAft>
              <a:buClrTx/>
              <a:buSzTx/>
              <a:buFont typeface="Wingdings" panose="05000000000000000000" pitchFamily="2" charset="2"/>
              <a:buChar char="§"/>
              <a:tabLst/>
              <a:defRPr/>
            </a:pPr>
            <a:r>
              <a:rPr kumimoji="0" lang="it-IT" sz="1600" b="0" i="0" u="none" strike="noStrike" kern="0" cap="none" spc="0" normalizeH="0" baseline="0" noProof="0" dirty="0">
                <a:ln>
                  <a:noFill/>
                </a:ln>
                <a:solidFill>
                  <a:schemeClr val="bg1"/>
                </a:solidFill>
                <a:effectLst/>
                <a:uLnTx/>
                <a:uFillTx/>
                <a:latin typeface="Trebuchet MS" panose="020B0603020202020204" pitchFamily="34" charset="0"/>
                <a:cs typeface="Arial" charset="0"/>
              </a:rPr>
              <a:t>Supporto nella redazione della documentazione di gara</a:t>
            </a:r>
          </a:p>
          <a:p>
            <a:pPr marL="285750" marR="0" lvl="0" indent="-285750" defTabSz="914400" eaLnBrk="1" fontAlgn="base" latinLnBrk="0" hangingPunct="1">
              <a:lnSpc>
                <a:spcPct val="110000"/>
              </a:lnSpc>
              <a:spcBef>
                <a:spcPct val="0"/>
              </a:spcBef>
              <a:spcAft>
                <a:spcPct val="0"/>
              </a:spcAft>
              <a:buClrTx/>
              <a:buSzTx/>
              <a:buFont typeface="Wingdings" panose="05000000000000000000" pitchFamily="2" charset="2"/>
              <a:buChar char="§"/>
              <a:tabLst/>
              <a:defRPr/>
            </a:pPr>
            <a:r>
              <a:rPr kumimoji="0" lang="it-IT" sz="1600" b="0" i="0" u="none" strike="noStrike" kern="0" cap="none" spc="0" normalizeH="0" baseline="0" noProof="0" dirty="0">
                <a:ln>
                  <a:noFill/>
                </a:ln>
                <a:solidFill>
                  <a:schemeClr val="bg1"/>
                </a:solidFill>
                <a:effectLst/>
                <a:uLnTx/>
                <a:uFillTx/>
                <a:latin typeface="Trebuchet MS" panose="020B0603020202020204" pitchFamily="34" charset="0"/>
                <a:cs typeface="Arial" charset="0"/>
              </a:rPr>
              <a:t>Supporto nella redazione di atti amministrativi </a:t>
            </a:r>
          </a:p>
          <a:p>
            <a:pPr marL="285750" marR="0" lvl="0" indent="-285750" defTabSz="914400" eaLnBrk="1" fontAlgn="base" latinLnBrk="0" hangingPunct="1">
              <a:lnSpc>
                <a:spcPct val="110000"/>
              </a:lnSpc>
              <a:spcBef>
                <a:spcPct val="0"/>
              </a:spcBef>
              <a:spcAft>
                <a:spcPct val="0"/>
              </a:spcAft>
              <a:buClrTx/>
              <a:buSzTx/>
              <a:buFont typeface="Wingdings" panose="05000000000000000000" pitchFamily="2" charset="2"/>
              <a:buChar char="§"/>
              <a:tabLst/>
              <a:defRPr/>
            </a:pPr>
            <a:r>
              <a:rPr kumimoji="0" lang="it-IT" sz="1600" b="0" i="0" u="none" strike="noStrike" kern="0" cap="none" spc="0" normalizeH="0" baseline="0" noProof="0" dirty="0">
                <a:ln>
                  <a:noFill/>
                </a:ln>
                <a:solidFill>
                  <a:schemeClr val="bg1"/>
                </a:solidFill>
                <a:effectLst/>
                <a:uLnTx/>
                <a:uFillTx/>
                <a:latin typeface="Trebuchet MS" panose="020B0603020202020204" pitchFamily="34" charset="0"/>
                <a:cs typeface="Arial" charset="0"/>
              </a:rPr>
              <a:t>Sostenere lo sviluppo delle procedure di gara</a:t>
            </a:r>
          </a:p>
          <a:p>
            <a:pPr marL="285750" marR="0" lvl="0" indent="-285750" defTabSz="914400" eaLnBrk="1" fontAlgn="base" latinLnBrk="0" hangingPunct="1">
              <a:lnSpc>
                <a:spcPct val="110000"/>
              </a:lnSpc>
              <a:spcBef>
                <a:spcPct val="0"/>
              </a:spcBef>
              <a:spcAft>
                <a:spcPct val="0"/>
              </a:spcAft>
              <a:buClrTx/>
              <a:buSzTx/>
              <a:buFont typeface="Wingdings" panose="05000000000000000000" pitchFamily="2" charset="2"/>
              <a:buChar char="§"/>
              <a:tabLst/>
              <a:defRPr/>
            </a:pPr>
            <a:r>
              <a:rPr kumimoji="0" lang="it-IT" sz="1600" b="0" i="0" u="none" strike="noStrike" kern="0" cap="none" spc="0" normalizeH="0" baseline="0" noProof="0" dirty="0">
                <a:ln>
                  <a:noFill/>
                </a:ln>
                <a:solidFill>
                  <a:schemeClr val="bg1"/>
                </a:solidFill>
                <a:effectLst/>
                <a:uLnTx/>
                <a:uFillTx/>
                <a:latin typeface="Trebuchet MS" panose="020B0603020202020204" pitchFamily="34" charset="0"/>
                <a:cs typeface="Arial" charset="0"/>
              </a:rPr>
              <a:t>Info Preparazione del memo, </a:t>
            </a:r>
          </a:p>
          <a:p>
            <a:pPr marL="285750" marR="0" lvl="0" indent="-285750" defTabSz="914400" eaLnBrk="1" fontAlgn="base" latinLnBrk="0" hangingPunct="1">
              <a:lnSpc>
                <a:spcPct val="110000"/>
              </a:lnSpc>
              <a:spcBef>
                <a:spcPct val="0"/>
              </a:spcBef>
              <a:spcAft>
                <a:spcPct val="0"/>
              </a:spcAft>
              <a:buClrTx/>
              <a:buSzTx/>
              <a:buFont typeface="Wingdings" panose="05000000000000000000" pitchFamily="2" charset="2"/>
              <a:buChar char="§"/>
              <a:tabLst/>
              <a:defRPr/>
            </a:pPr>
            <a:r>
              <a:rPr kumimoji="0" lang="it-IT" sz="1600" b="0" i="0" u="none" strike="noStrike" kern="0" cap="none" spc="0" normalizeH="0" baseline="0" noProof="0" dirty="0">
                <a:ln>
                  <a:noFill/>
                </a:ln>
                <a:solidFill>
                  <a:schemeClr val="bg1"/>
                </a:solidFill>
                <a:effectLst/>
                <a:uLnTx/>
                <a:uFillTx/>
                <a:latin typeface="Trebuchet MS" panose="020B0603020202020204" pitchFamily="34" charset="0"/>
                <a:cs typeface="Arial" charset="0"/>
              </a:rPr>
              <a:t>Accoppiamento dei fondi e preparazione delle domande di finanziamento</a:t>
            </a:r>
            <a:endParaRPr kumimoji="0" lang="en-GB" sz="1600" b="0" i="0" u="none" strike="noStrike" kern="0" cap="none" spc="0" normalizeH="0" baseline="0" noProof="0" dirty="0">
              <a:ln>
                <a:noFill/>
              </a:ln>
              <a:solidFill>
                <a:schemeClr val="bg1"/>
              </a:solidFill>
              <a:effectLst/>
              <a:uLnTx/>
              <a:uFillTx/>
              <a:latin typeface="Trebuchet MS" panose="020B0603020202020204" pitchFamily="34" charset="0"/>
              <a:cs typeface="Arial" charset="0"/>
            </a:endParaRPr>
          </a:p>
        </p:txBody>
      </p:sp>
      <p:cxnSp>
        <p:nvCxnSpPr>
          <p:cNvPr id="23" name="Connettore 2 34">
            <a:extLst>
              <a:ext uri="{FF2B5EF4-FFF2-40B4-BE49-F238E27FC236}">
                <a16:creationId xmlns:a16="http://schemas.microsoft.com/office/drawing/2014/main" xmlns="" id="{CE4773A4-EE87-4495-BDBE-7E46B50E599D}"/>
              </a:ext>
            </a:extLst>
          </p:cNvPr>
          <p:cNvCxnSpPr>
            <a:cxnSpLocks/>
            <a:stCxn id="19" idx="1"/>
          </p:cNvCxnSpPr>
          <p:nvPr/>
        </p:nvCxnSpPr>
        <p:spPr>
          <a:xfrm>
            <a:off x="5848173" y="2893298"/>
            <a:ext cx="0" cy="2099648"/>
          </a:xfrm>
          <a:prstGeom prst="straightConnector1">
            <a:avLst/>
          </a:prstGeom>
          <a:ln w="9525">
            <a:solidFill>
              <a:srgbClr val="72BB6F"/>
            </a:solidFill>
            <a:tailEnd type="oval"/>
          </a:ln>
        </p:spPr>
        <p:style>
          <a:lnRef idx="1">
            <a:schemeClr val="accent1"/>
          </a:lnRef>
          <a:fillRef idx="0">
            <a:schemeClr val="accent1"/>
          </a:fillRef>
          <a:effectRef idx="0">
            <a:schemeClr val="accent1"/>
          </a:effectRef>
          <a:fontRef idx="minor">
            <a:schemeClr val="tx1"/>
          </a:fontRef>
        </p:style>
      </p:cxnSp>
      <p:sp>
        <p:nvSpPr>
          <p:cNvPr id="24" name="Rettangolo 43">
            <a:extLst>
              <a:ext uri="{FF2B5EF4-FFF2-40B4-BE49-F238E27FC236}">
                <a16:creationId xmlns:a16="http://schemas.microsoft.com/office/drawing/2014/main" xmlns="" id="{C0CE2423-B4FD-4833-AEC7-5B95654D3B1F}"/>
              </a:ext>
            </a:extLst>
          </p:cNvPr>
          <p:cNvSpPr/>
          <p:nvPr/>
        </p:nvSpPr>
        <p:spPr bwMode="auto">
          <a:xfrm rot="5400000">
            <a:off x="3925327" y="1997398"/>
            <a:ext cx="1584000" cy="1785551"/>
          </a:xfrm>
          <a:prstGeom prst="round2DiagRect">
            <a:avLst/>
          </a:prstGeom>
          <a:solidFill>
            <a:schemeClr val="bg2">
              <a:alpha val="76000"/>
            </a:schemeClr>
          </a:solidFill>
          <a:ln>
            <a:noFill/>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vert="vert270" rtlCol="0" anchor="ctr"/>
          <a:lstStyle/>
          <a:p>
            <a:pPr algn="ctr"/>
            <a:r>
              <a:rPr lang="it-IT" b="1">
                <a:solidFill>
                  <a:schemeClr val="bg1"/>
                </a:solidFill>
                <a:latin typeface="Trebuchet MS" panose="020B0603020202020204" pitchFamily="34" charset="0"/>
              </a:rPr>
              <a:t>Project preparation</a:t>
            </a:r>
          </a:p>
        </p:txBody>
      </p:sp>
      <p:sp>
        <p:nvSpPr>
          <p:cNvPr id="25" name="Rettangolo 5">
            <a:extLst>
              <a:ext uri="{FF2B5EF4-FFF2-40B4-BE49-F238E27FC236}">
                <a16:creationId xmlns:a16="http://schemas.microsoft.com/office/drawing/2014/main" xmlns="" id="{DE50BF0F-8FF1-49DD-A314-8DF157815221}"/>
              </a:ext>
            </a:extLst>
          </p:cNvPr>
          <p:cNvSpPr/>
          <p:nvPr/>
        </p:nvSpPr>
        <p:spPr bwMode="auto">
          <a:xfrm rot="5400000">
            <a:off x="1861324" y="2008119"/>
            <a:ext cx="1584000" cy="1785551"/>
          </a:xfrm>
          <a:prstGeom prst="round2DiagRect">
            <a:avLst/>
          </a:prstGeom>
          <a:solidFill>
            <a:schemeClr val="bg2">
              <a:alpha val="76000"/>
            </a:schemeClr>
          </a:solidFill>
          <a:ln>
            <a:noFill/>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vert="vert270" rtlCol="0" anchor="ctr"/>
          <a:lstStyle/>
          <a:p>
            <a:pPr algn="ctr"/>
            <a:r>
              <a:rPr lang="it-IT" b="1">
                <a:solidFill>
                  <a:schemeClr val="bg1"/>
                </a:solidFill>
                <a:latin typeface="Trebuchet MS" panose="020B0603020202020204" pitchFamily="34" charset="0"/>
              </a:rPr>
              <a:t>Project design</a:t>
            </a:r>
          </a:p>
        </p:txBody>
      </p:sp>
      <p:sp>
        <p:nvSpPr>
          <p:cNvPr id="26" name="Rettangolo 44">
            <a:extLst>
              <a:ext uri="{FF2B5EF4-FFF2-40B4-BE49-F238E27FC236}">
                <a16:creationId xmlns:a16="http://schemas.microsoft.com/office/drawing/2014/main" xmlns="" id="{627656C1-BC7A-4D94-9F5E-C9606AD5BDB8}"/>
              </a:ext>
            </a:extLst>
          </p:cNvPr>
          <p:cNvSpPr/>
          <p:nvPr/>
        </p:nvSpPr>
        <p:spPr bwMode="auto">
          <a:xfrm rot="5400000">
            <a:off x="5948948" y="2000524"/>
            <a:ext cx="1584000" cy="1785551"/>
          </a:xfrm>
          <a:prstGeom prst="round2DiagRect">
            <a:avLst/>
          </a:prstGeom>
          <a:ln/>
        </p:spPr>
        <p:style>
          <a:lnRef idx="3">
            <a:schemeClr val="lt1"/>
          </a:lnRef>
          <a:fillRef idx="1">
            <a:schemeClr val="accent2"/>
          </a:fillRef>
          <a:effectRef idx="1">
            <a:schemeClr val="accent2"/>
          </a:effectRef>
          <a:fontRef idx="minor">
            <a:schemeClr val="lt1"/>
          </a:fontRef>
        </p:style>
        <p:txBody>
          <a:bodyPr vert="vert270" rtlCol="0" anchor="ctr"/>
          <a:lstStyle/>
          <a:p>
            <a:pPr algn="ctr"/>
            <a:r>
              <a:rPr lang="it-IT" b="1">
                <a:solidFill>
                  <a:schemeClr val="bg1"/>
                </a:solidFill>
                <a:latin typeface="Trebuchet MS" panose="020B0603020202020204" pitchFamily="34" charset="0"/>
              </a:rPr>
              <a:t>Implementing procedures </a:t>
            </a:r>
          </a:p>
          <a:p>
            <a:pPr algn="ctr"/>
            <a:r>
              <a:rPr lang="it-IT" b="1">
                <a:solidFill>
                  <a:schemeClr val="bg1"/>
                </a:solidFill>
                <a:latin typeface="Trebuchet MS" panose="020B0603020202020204" pitchFamily="34" charset="0"/>
              </a:rPr>
              <a:t>access to finance</a:t>
            </a:r>
          </a:p>
        </p:txBody>
      </p:sp>
      <p:sp>
        <p:nvSpPr>
          <p:cNvPr id="27" name="Rettangolo 43">
            <a:extLst>
              <a:ext uri="{FF2B5EF4-FFF2-40B4-BE49-F238E27FC236}">
                <a16:creationId xmlns:a16="http://schemas.microsoft.com/office/drawing/2014/main" xmlns="" id="{01FEB52D-FF55-4A60-BC28-C34FDF593D22}"/>
              </a:ext>
            </a:extLst>
          </p:cNvPr>
          <p:cNvSpPr/>
          <p:nvPr/>
        </p:nvSpPr>
        <p:spPr bwMode="auto">
          <a:xfrm rot="5400000">
            <a:off x="3925327" y="1997400"/>
            <a:ext cx="1584000" cy="1785551"/>
          </a:xfrm>
          <a:prstGeom prst="round2DiagRect">
            <a:avLst/>
          </a:prstGeom>
          <a:ln/>
        </p:spPr>
        <p:style>
          <a:lnRef idx="3">
            <a:schemeClr val="lt1"/>
          </a:lnRef>
          <a:fillRef idx="1">
            <a:schemeClr val="accent2"/>
          </a:fillRef>
          <a:effectRef idx="1">
            <a:schemeClr val="accent2"/>
          </a:effectRef>
          <a:fontRef idx="minor">
            <a:schemeClr val="lt1"/>
          </a:fontRef>
        </p:style>
        <p:txBody>
          <a:bodyPr vert="vert270" rtlCol="0" anchor="ctr"/>
          <a:lstStyle/>
          <a:p>
            <a:pPr algn="ctr"/>
            <a:r>
              <a:rPr lang="it-IT" b="1">
                <a:solidFill>
                  <a:schemeClr val="bg1"/>
                </a:solidFill>
                <a:latin typeface="Trebuchet MS" panose="020B0603020202020204" pitchFamily="34" charset="0"/>
              </a:rPr>
              <a:t>Project preparation</a:t>
            </a:r>
          </a:p>
        </p:txBody>
      </p:sp>
      <p:sp>
        <p:nvSpPr>
          <p:cNvPr id="28" name="Rettangolo 5">
            <a:extLst>
              <a:ext uri="{FF2B5EF4-FFF2-40B4-BE49-F238E27FC236}">
                <a16:creationId xmlns:a16="http://schemas.microsoft.com/office/drawing/2014/main" xmlns="" id="{AF0C8F16-5AB6-4A6A-B6DE-3EF648DF142D}"/>
              </a:ext>
            </a:extLst>
          </p:cNvPr>
          <p:cNvSpPr/>
          <p:nvPr/>
        </p:nvSpPr>
        <p:spPr bwMode="auto">
          <a:xfrm rot="5400000">
            <a:off x="1861324" y="2008121"/>
            <a:ext cx="1584000" cy="1785551"/>
          </a:xfrm>
          <a:prstGeom prst="round2DiagRect">
            <a:avLst/>
          </a:prstGeom>
          <a:ln>
            <a:solidFill>
              <a:srgbClr val="72BB6F"/>
            </a:solidFill>
          </a:ln>
        </p:spPr>
        <p:style>
          <a:lnRef idx="3">
            <a:schemeClr val="lt1"/>
          </a:lnRef>
          <a:fillRef idx="1">
            <a:schemeClr val="accent2"/>
          </a:fillRef>
          <a:effectRef idx="1">
            <a:schemeClr val="accent2"/>
          </a:effectRef>
          <a:fontRef idx="minor">
            <a:schemeClr val="lt1"/>
          </a:fontRef>
        </p:style>
        <p:txBody>
          <a:bodyPr vert="vert270" rtlCol="0" anchor="ctr"/>
          <a:lstStyle/>
          <a:p>
            <a:pPr algn="ctr"/>
            <a:r>
              <a:rPr lang="it-IT" b="1" dirty="0">
                <a:solidFill>
                  <a:schemeClr val="bg1"/>
                </a:solidFill>
                <a:latin typeface="Trebuchet MS" panose="020B0603020202020204" pitchFamily="34" charset="0"/>
              </a:rPr>
              <a:t>Progettazione</a:t>
            </a:r>
          </a:p>
        </p:txBody>
      </p:sp>
      <p:sp>
        <p:nvSpPr>
          <p:cNvPr id="29" name="Rettangolo 44">
            <a:extLst>
              <a:ext uri="{FF2B5EF4-FFF2-40B4-BE49-F238E27FC236}">
                <a16:creationId xmlns:a16="http://schemas.microsoft.com/office/drawing/2014/main" xmlns="" id="{37ABC912-1ABA-4BE6-ADBE-C9C5DD07BD0E}"/>
              </a:ext>
            </a:extLst>
          </p:cNvPr>
          <p:cNvSpPr/>
          <p:nvPr/>
        </p:nvSpPr>
        <p:spPr bwMode="auto">
          <a:xfrm rot="5400000">
            <a:off x="5948948" y="2000525"/>
            <a:ext cx="1584000" cy="1785551"/>
          </a:xfrm>
          <a:prstGeom prst="round2DiagRect">
            <a:avLst/>
          </a:prstGeom>
          <a:ln>
            <a:solidFill>
              <a:srgbClr val="72BB6F"/>
            </a:solidFill>
          </a:ln>
        </p:spPr>
        <p:style>
          <a:lnRef idx="3">
            <a:schemeClr val="lt1"/>
          </a:lnRef>
          <a:fillRef idx="1">
            <a:schemeClr val="accent2"/>
          </a:fillRef>
          <a:effectRef idx="1">
            <a:schemeClr val="accent2"/>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FFFFFF"/>
                </a:solidFill>
                <a:effectLst/>
                <a:uLnTx/>
                <a:uFillTx/>
                <a:latin typeface="Trebuchet MS" panose="020B0603020202020204" pitchFamily="34" charset="0"/>
                <a:ea typeface="+mn-ea"/>
                <a:cs typeface="+mn-cs"/>
              </a:rPr>
              <a:t>Procedure di attuazione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FFFFFF"/>
                </a:solidFill>
                <a:effectLst/>
                <a:uLnTx/>
                <a:uFillTx/>
                <a:latin typeface="Trebuchet MS" panose="020B0603020202020204" pitchFamily="34" charset="0"/>
                <a:ea typeface="+mn-ea"/>
                <a:cs typeface="+mn-cs"/>
              </a:rPr>
              <a:t>accesso ai finanziamenti</a:t>
            </a:r>
          </a:p>
        </p:txBody>
      </p:sp>
      <p:sp>
        <p:nvSpPr>
          <p:cNvPr id="30" name="Rettangolo 43">
            <a:extLst>
              <a:ext uri="{FF2B5EF4-FFF2-40B4-BE49-F238E27FC236}">
                <a16:creationId xmlns:a16="http://schemas.microsoft.com/office/drawing/2014/main" xmlns="" id="{CF74E9FA-ADCA-4FBD-978C-87B5610D011C}"/>
              </a:ext>
            </a:extLst>
          </p:cNvPr>
          <p:cNvSpPr/>
          <p:nvPr/>
        </p:nvSpPr>
        <p:spPr bwMode="auto">
          <a:xfrm rot="5400000">
            <a:off x="3925327" y="1997401"/>
            <a:ext cx="1584000" cy="1785551"/>
          </a:xfrm>
          <a:prstGeom prst="round2DiagRect">
            <a:avLst/>
          </a:prstGeom>
          <a:ln>
            <a:solidFill>
              <a:srgbClr val="72BB6F"/>
            </a:solidFill>
          </a:ln>
        </p:spPr>
        <p:style>
          <a:lnRef idx="3">
            <a:schemeClr val="lt1"/>
          </a:lnRef>
          <a:fillRef idx="1">
            <a:schemeClr val="accent2"/>
          </a:fillRef>
          <a:effectRef idx="1">
            <a:schemeClr val="accent2"/>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FFFFFF"/>
                </a:solidFill>
                <a:effectLst/>
                <a:uLnTx/>
                <a:uFillTx/>
                <a:latin typeface="Trebuchet MS" panose="020B0603020202020204" pitchFamily="34" charset="0"/>
                <a:ea typeface="+mn-ea"/>
                <a:cs typeface="+mn-cs"/>
              </a:rPr>
              <a:t>Elaborazione del progetto</a:t>
            </a:r>
          </a:p>
        </p:txBody>
      </p:sp>
      <p:sp>
        <p:nvSpPr>
          <p:cNvPr id="2" name="Rettangolo 5">
            <a:extLst>
              <a:ext uri="{FF2B5EF4-FFF2-40B4-BE49-F238E27FC236}">
                <a16:creationId xmlns:a16="http://schemas.microsoft.com/office/drawing/2014/main" xmlns="" id="{95B6B511-6E12-43CE-9D83-56FB5995336C}"/>
              </a:ext>
            </a:extLst>
          </p:cNvPr>
          <p:cNvSpPr/>
          <p:nvPr/>
        </p:nvSpPr>
        <p:spPr bwMode="auto">
          <a:xfrm rot="5400000">
            <a:off x="5389367" y="-4181991"/>
            <a:ext cx="917610" cy="11225603"/>
          </a:xfrm>
          <a:prstGeom prst="rect">
            <a:avLst/>
          </a:prstGeom>
          <a:ln>
            <a:solidFill>
              <a:srgbClr val="72BB6F"/>
            </a:solidFill>
          </a:ln>
        </p:spPr>
        <p:style>
          <a:lnRef idx="3">
            <a:schemeClr val="lt1"/>
          </a:lnRef>
          <a:fillRef idx="1">
            <a:schemeClr val="accent2"/>
          </a:fillRef>
          <a:effectRef idx="1">
            <a:schemeClr val="accent2"/>
          </a:effectRef>
          <a:fontRef idx="minor">
            <a:schemeClr val="lt1"/>
          </a:fontRef>
        </p:style>
        <p:txBody>
          <a:bodyPr vert="vert270" rtlCol="0" anchor="ctr"/>
          <a:lstStyle/>
          <a:p>
            <a:pPr algn="ctr"/>
            <a:r>
              <a:rPr lang="it-IT" b="1" dirty="0">
                <a:solidFill>
                  <a:srgbClr val="FFFFFF"/>
                </a:solidFill>
                <a:latin typeface="Trebuchet MS" panose="020B0603020202020204" pitchFamily="34" charset="0"/>
              </a:rPr>
              <a:t>NESOI mira a fornire supporto per favorire la transizione energetica, finanziando attività di assistenza tecnica in tutte le fasi del processo di sviluppo del progetto</a:t>
            </a:r>
          </a:p>
        </p:txBody>
      </p:sp>
    </p:spTree>
    <p:extLst>
      <p:ext uri="{BB962C8B-B14F-4D97-AF65-F5344CB8AC3E}">
        <p14:creationId xmlns:p14="http://schemas.microsoft.com/office/powerpoint/2010/main" val="26115962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pic>
        <p:nvPicPr>
          <p:cNvPr id="1026" name="Picture 2" descr="selective focus photo of plant spouts">
            <a:extLst>
              <a:ext uri="{FF2B5EF4-FFF2-40B4-BE49-F238E27FC236}">
                <a16:creationId xmlns:a16="http://schemas.microsoft.com/office/drawing/2014/main" xmlns="" id="{3BA851FC-AFB6-4D61-8948-2E6D3AF70F7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1713" b="3954"/>
          <a:stretch/>
        </p:blipFill>
        <p:spPr bwMode="auto">
          <a:xfrm>
            <a:off x="-15451"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Segnaposto numero diapositiva 3"/>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6C2914-91DB-4B4C-9B68-86EDF4DDB808}" type="slidenum">
              <a:rPr kumimoji="0" lang="en-GB" sz="1200" b="0" i="0" u="none" strike="noStrike" kern="1200" cap="none" spc="0" normalizeH="0" baseline="0" noProof="0" smtClean="0">
                <a:ln>
                  <a:noFill/>
                </a:ln>
                <a:solidFill>
                  <a:srgbClr val="004F7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dirty="0">
              <a:ln>
                <a:noFill/>
              </a:ln>
              <a:solidFill>
                <a:srgbClr val="004F7F"/>
              </a:solidFill>
              <a:effectLst/>
              <a:uLnTx/>
              <a:uFillTx/>
              <a:latin typeface="Calibri" panose="020F0502020204030204"/>
              <a:ea typeface="+mn-ea"/>
              <a:cs typeface="+mn-cs"/>
            </a:endParaRPr>
          </a:p>
        </p:txBody>
      </p:sp>
      <p:sp>
        <p:nvSpPr>
          <p:cNvPr id="6" name="Titolo 1">
            <a:extLst>
              <a:ext uri="{FF2B5EF4-FFF2-40B4-BE49-F238E27FC236}">
                <a16:creationId xmlns:a16="http://schemas.microsoft.com/office/drawing/2014/main" xmlns="" id="{B24F0D14-CC1F-48C9-A58C-2B6730A9FEC8}"/>
              </a:ext>
            </a:extLst>
          </p:cNvPr>
          <p:cNvSpPr>
            <a:spLocks noGrp="1"/>
          </p:cNvSpPr>
          <p:nvPr>
            <p:ph type="title"/>
          </p:nvPr>
        </p:nvSpPr>
        <p:spPr>
          <a:xfrm>
            <a:off x="1" y="159105"/>
            <a:ext cx="10565734" cy="917610"/>
          </a:xfrm>
        </p:spPr>
        <p:txBody>
          <a:bodyPr>
            <a:normAutofit/>
          </a:bodyPr>
          <a:lstStyle/>
          <a:p>
            <a:pPr algn="ctr"/>
            <a:r>
              <a:rPr lang="it-IT" sz="3600" dirty="0">
                <a:solidFill>
                  <a:schemeClr val="bg1"/>
                </a:solidFill>
              </a:rPr>
              <a:t>Quale tipo di supporto viene fornito</a:t>
            </a:r>
            <a:r>
              <a:rPr lang="en-US" sz="3600" dirty="0">
                <a:solidFill>
                  <a:schemeClr val="bg1"/>
                </a:solidFill>
              </a:rPr>
              <a:t>?</a:t>
            </a:r>
            <a:endParaRPr lang="en-GB" sz="3600" dirty="0">
              <a:solidFill>
                <a:schemeClr val="bg1"/>
              </a:solidFill>
            </a:endParaRPr>
          </a:p>
        </p:txBody>
      </p:sp>
      <p:sp>
        <p:nvSpPr>
          <p:cNvPr id="3" name="Rectángulo 2">
            <a:extLst>
              <a:ext uri="{FF2B5EF4-FFF2-40B4-BE49-F238E27FC236}">
                <a16:creationId xmlns:a16="http://schemas.microsoft.com/office/drawing/2014/main" xmlns="" id="{2E63D1AB-56AB-4057-8750-10F294E4D5EB}"/>
              </a:ext>
            </a:extLst>
          </p:cNvPr>
          <p:cNvSpPr/>
          <p:nvPr/>
        </p:nvSpPr>
        <p:spPr>
          <a:xfrm>
            <a:off x="1" y="2385969"/>
            <a:ext cx="12192000" cy="1015663"/>
          </a:xfrm>
          <a:prstGeom prst="rect">
            <a:avLst/>
          </a:prstGeom>
          <a:solidFill>
            <a:schemeClr val="bg1">
              <a:lumMod val="65000"/>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CuadroTexto 1">
            <a:extLst>
              <a:ext uri="{FF2B5EF4-FFF2-40B4-BE49-F238E27FC236}">
                <a16:creationId xmlns:a16="http://schemas.microsoft.com/office/drawing/2014/main" xmlns="" id="{5F52A892-8E5B-4C95-9019-4F12A4164CBD}"/>
              </a:ext>
            </a:extLst>
          </p:cNvPr>
          <p:cNvSpPr txBox="1"/>
          <p:nvPr/>
        </p:nvSpPr>
        <p:spPr>
          <a:xfrm>
            <a:off x="3092320" y="2645871"/>
            <a:ext cx="8162924"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err="1">
                <a:ln>
                  <a:noFill/>
                </a:ln>
                <a:solidFill>
                  <a:srgbClr val="FFFFFF"/>
                </a:solidFill>
                <a:effectLst/>
                <a:uLnTx/>
                <a:uFillTx/>
                <a:latin typeface="Trebuchet MS" panose="020B0603020202020204" pitchFamily="34" charset="0"/>
                <a:ea typeface="Verdana" panose="020B0604030504040204" pitchFamily="34" charset="0"/>
                <a:cs typeface="+mn-cs"/>
              </a:rPr>
              <a:t>Supporto</a:t>
            </a:r>
            <a:r>
              <a:rPr kumimoji="0" lang="en-US" sz="2800" b="1" i="0" u="none" strike="noStrike" kern="0" cap="none" spc="0" normalizeH="0" baseline="0" noProof="0" dirty="0">
                <a:ln>
                  <a:noFill/>
                </a:ln>
                <a:solidFill>
                  <a:srgbClr val="FFFFFF"/>
                </a:solidFill>
                <a:effectLst/>
                <a:uLnTx/>
                <a:uFillTx/>
                <a:latin typeface="Trebuchet MS" panose="020B0603020202020204" pitchFamily="34" charset="0"/>
                <a:ea typeface="Verdana" panose="020B0604030504040204" pitchFamily="34" charset="0"/>
                <a:cs typeface="+mn-cs"/>
              </a:rPr>
              <a:t> </a:t>
            </a:r>
            <a:r>
              <a:rPr kumimoji="0" lang="en-US" sz="2800" b="1" i="0" u="none" strike="noStrike" kern="0" cap="none" spc="0" normalizeH="0" baseline="0" noProof="0" dirty="0" err="1">
                <a:ln>
                  <a:noFill/>
                </a:ln>
                <a:solidFill>
                  <a:srgbClr val="FFFFFF"/>
                </a:solidFill>
                <a:effectLst/>
                <a:uLnTx/>
                <a:uFillTx/>
                <a:latin typeface="Trebuchet MS" panose="020B0603020202020204" pitchFamily="34" charset="0"/>
                <a:ea typeface="Verdana" panose="020B0604030504040204" pitchFamily="34" charset="0"/>
                <a:cs typeface="+mn-cs"/>
              </a:rPr>
              <a:t>finaziario</a:t>
            </a:r>
            <a:endParaRPr kumimoji="0" lang="en-US" sz="2800" b="1" i="0" u="none" strike="noStrike" kern="0" cap="none" spc="0" normalizeH="0" baseline="0" noProof="0" dirty="0">
              <a:ln>
                <a:noFill/>
              </a:ln>
              <a:solidFill>
                <a:srgbClr val="FFFFFF"/>
              </a:solidFill>
              <a:effectLst/>
              <a:uLnTx/>
              <a:uFillTx/>
              <a:latin typeface="Trebuchet MS" panose="020B0603020202020204" pitchFamily="34" charset="0"/>
              <a:ea typeface="Verdana" panose="020B0604030504040204" pitchFamily="34" charset="0"/>
              <a:cs typeface="+mn-cs"/>
            </a:endParaRPr>
          </a:p>
        </p:txBody>
      </p:sp>
      <p:sp>
        <p:nvSpPr>
          <p:cNvPr id="5" name="Rectángulo 4">
            <a:extLst>
              <a:ext uri="{FF2B5EF4-FFF2-40B4-BE49-F238E27FC236}">
                <a16:creationId xmlns:a16="http://schemas.microsoft.com/office/drawing/2014/main" xmlns="" id="{F7E2AFC7-9C65-4CDF-A6C3-6963BA3F14A0}"/>
              </a:ext>
            </a:extLst>
          </p:cNvPr>
          <p:cNvSpPr/>
          <p:nvPr/>
        </p:nvSpPr>
        <p:spPr>
          <a:xfrm>
            <a:off x="1" y="3580739"/>
            <a:ext cx="12192000" cy="1015663"/>
          </a:xfrm>
          <a:prstGeom prst="rect">
            <a:avLst/>
          </a:prstGeom>
          <a:solidFill>
            <a:schemeClr val="bg1">
              <a:lumMod val="65000"/>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CuadroTexto 6">
            <a:extLst>
              <a:ext uri="{FF2B5EF4-FFF2-40B4-BE49-F238E27FC236}">
                <a16:creationId xmlns:a16="http://schemas.microsoft.com/office/drawing/2014/main" xmlns="" id="{6CDEBDF5-BEB2-4E4D-9918-4D62B19A87AD}"/>
              </a:ext>
            </a:extLst>
          </p:cNvPr>
          <p:cNvSpPr txBox="1"/>
          <p:nvPr/>
        </p:nvSpPr>
        <p:spPr>
          <a:xfrm>
            <a:off x="7468764" y="3826960"/>
            <a:ext cx="8162924"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err="1">
                <a:ln>
                  <a:noFill/>
                </a:ln>
                <a:solidFill>
                  <a:srgbClr val="FFFFFF"/>
                </a:solidFill>
                <a:effectLst/>
                <a:uLnTx/>
                <a:uFillTx/>
                <a:latin typeface="Trebuchet MS" panose="020B0603020202020204" pitchFamily="34" charset="0"/>
                <a:ea typeface="Verdana" panose="020B0604030504040204" pitchFamily="34" charset="0"/>
                <a:cs typeface="+mn-cs"/>
              </a:rPr>
              <a:t>Supporto</a:t>
            </a:r>
            <a:r>
              <a:rPr kumimoji="0" lang="en-US" sz="2800" b="1" i="0" u="none" strike="noStrike" kern="0" cap="none" spc="0" normalizeH="0" baseline="0" noProof="0" dirty="0">
                <a:ln>
                  <a:noFill/>
                </a:ln>
                <a:solidFill>
                  <a:srgbClr val="FFFFFF"/>
                </a:solidFill>
                <a:effectLst/>
                <a:uLnTx/>
                <a:uFillTx/>
                <a:latin typeface="Trebuchet MS" panose="020B0603020202020204" pitchFamily="34" charset="0"/>
                <a:ea typeface="Verdana" panose="020B0604030504040204" pitchFamily="34" charset="0"/>
                <a:cs typeface="+mn-cs"/>
              </a:rPr>
              <a:t> </a:t>
            </a:r>
            <a:r>
              <a:rPr kumimoji="0" lang="en-US" sz="2800" b="1" i="0" u="none" strike="noStrike" kern="0" cap="none" spc="0" normalizeH="0" baseline="0" noProof="0" dirty="0" err="1">
                <a:ln>
                  <a:noFill/>
                </a:ln>
                <a:solidFill>
                  <a:srgbClr val="FFFFFF"/>
                </a:solidFill>
                <a:effectLst/>
                <a:uLnTx/>
                <a:uFillTx/>
                <a:latin typeface="Trebuchet MS" panose="020B0603020202020204" pitchFamily="34" charset="0"/>
                <a:ea typeface="Verdana" panose="020B0604030504040204" pitchFamily="34" charset="0"/>
                <a:cs typeface="+mn-cs"/>
              </a:rPr>
              <a:t>Tecnico</a:t>
            </a:r>
            <a:endParaRPr kumimoji="0" lang="en-US" sz="2800" b="1" i="0" u="none" strike="noStrike" kern="0" cap="none" spc="0" normalizeH="0" baseline="0" noProof="0" dirty="0">
              <a:ln>
                <a:noFill/>
              </a:ln>
              <a:solidFill>
                <a:srgbClr val="FFFFFF"/>
              </a:solidFill>
              <a:effectLst/>
              <a:uLnTx/>
              <a:uFillTx/>
              <a:latin typeface="Trebuchet MS" panose="020B0603020202020204" pitchFamily="34" charset="0"/>
              <a:ea typeface="Verdana" panose="020B0604030504040204" pitchFamily="34" charset="0"/>
              <a:cs typeface="+mn-cs"/>
            </a:endParaRPr>
          </a:p>
        </p:txBody>
      </p:sp>
      <p:sp>
        <p:nvSpPr>
          <p:cNvPr id="19" name="Segnaposto numero diapositiva 3">
            <a:extLst>
              <a:ext uri="{FF2B5EF4-FFF2-40B4-BE49-F238E27FC236}">
                <a16:creationId xmlns:a16="http://schemas.microsoft.com/office/drawing/2014/main" xmlns="" id="{88E60245-A2A9-4BDF-83FE-43BC045A1EE9}"/>
              </a:ext>
            </a:extLst>
          </p:cNvPr>
          <p:cNvSpPr txBox="1">
            <a:spLocks/>
          </p:cNvSpPr>
          <p:nvPr/>
        </p:nvSpPr>
        <p:spPr>
          <a:xfrm>
            <a:off x="8864600" y="6356350"/>
            <a:ext cx="188827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76C2914-91DB-4B4C-9B68-86EDF4DDB808}" type="slidenum">
              <a:rPr kumimoji="0" lang="en-GB" sz="12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28141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teal skyscrapers">
            <a:extLst>
              <a:ext uri="{FF2B5EF4-FFF2-40B4-BE49-F238E27FC236}">
                <a16:creationId xmlns:a16="http://schemas.microsoft.com/office/drawing/2014/main" xmlns="" id="{F20F8A5E-9117-48B2-B15E-F519D9DB7EB5}"/>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45704" y="0"/>
            <a:ext cx="12353083"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xmlns="" id="{2E63D1AB-56AB-4057-8750-10F294E4D5EB}"/>
              </a:ext>
            </a:extLst>
          </p:cNvPr>
          <p:cNvSpPr/>
          <p:nvPr/>
        </p:nvSpPr>
        <p:spPr>
          <a:xfrm>
            <a:off x="-145704" y="1637376"/>
            <a:ext cx="12322253" cy="1015663"/>
          </a:xfrm>
          <a:prstGeom prst="rect">
            <a:avLst/>
          </a:prstGeom>
          <a:solidFill>
            <a:schemeClr val="bg1">
              <a:lumMod val="95000"/>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b="1">
              <a:solidFill>
                <a:schemeClr val="tx2">
                  <a:lumMod val="50000"/>
                </a:schemeClr>
              </a:solidFill>
            </a:endParaRPr>
          </a:p>
        </p:txBody>
      </p:sp>
      <p:sp>
        <p:nvSpPr>
          <p:cNvPr id="6" name="Titolo 1">
            <a:extLst>
              <a:ext uri="{FF2B5EF4-FFF2-40B4-BE49-F238E27FC236}">
                <a16:creationId xmlns:a16="http://schemas.microsoft.com/office/drawing/2014/main" xmlns="" id="{B24F0D14-CC1F-48C9-A58C-2B6730A9FEC8}"/>
              </a:ext>
            </a:extLst>
          </p:cNvPr>
          <p:cNvSpPr>
            <a:spLocks noGrp="1"/>
          </p:cNvSpPr>
          <p:nvPr>
            <p:ph type="title"/>
          </p:nvPr>
        </p:nvSpPr>
        <p:spPr>
          <a:xfrm>
            <a:off x="1" y="159105"/>
            <a:ext cx="10565734" cy="917610"/>
          </a:xfrm>
        </p:spPr>
        <p:txBody>
          <a:bodyPr>
            <a:normAutofit/>
          </a:bodyPr>
          <a:lstStyle/>
          <a:p>
            <a:pPr algn="ctr"/>
            <a:r>
              <a:rPr lang="it-IT" sz="3600" dirty="0">
                <a:solidFill>
                  <a:schemeClr val="tx2">
                    <a:lumMod val="50000"/>
                  </a:schemeClr>
                </a:solidFill>
              </a:rPr>
              <a:t>Quale tipo di sostegno finanziario viene fornito</a:t>
            </a:r>
            <a:r>
              <a:rPr lang="en-US" sz="3600" dirty="0">
                <a:solidFill>
                  <a:schemeClr val="tx2">
                    <a:lumMod val="50000"/>
                  </a:schemeClr>
                </a:solidFill>
              </a:rPr>
              <a:t>?</a:t>
            </a:r>
            <a:endParaRPr lang="en-GB" sz="3600" dirty="0">
              <a:solidFill>
                <a:schemeClr val="tx2">
                  <a:lumMod val="50000"/>
                </a:schemeClr>
              </a:solidFill>
            </a:endParaRPr>
          </a:p>
        </p:txBody>
      </p:sp>
      <p:sp>
        <p:nvSpPr>
          <p:cNvPr id="2" name="CuadroTexto 1">
            <a:extLst>
              <a:ext uri="{FF2B5EF4-FFF2-40B4-BE49-F238E27FC236}">
                <a16:creationId xmlns:a16="http://schemas.microsoft.com/office/drawing/2014/main" xmlns="" id="{5F52A892-8E5B-4C95-9019-4F12A4164CBD}"/>
              </a:ext>
            </a:extLst>
          </p:cNvPr>
          <p:cNvSpPr txBox="1"/>
          <p:nvPr/>
        </p:nvSpPr>
        <p:spPr>
          <a:xfrm>
            <a:off x="2402811" y="1969420"/>
            <a:ext cx="8162924" cy="461665"/>
          </a:xfrm>
          <a:prstGeom prst="rect">
            <a:avLst/>
          </a:prstGeom>
          <a:noFill/>
        </p:spPr>
        <p:txBody>
          <a:bodyPr wrap="square">
            <a:spAutoFit/>
          </a:bodyPr>
          <a:lstStyle/>
          <a:p>
            <a:r>
              <a:rPr lang="en-US" sz="2400" b="1" kern="0" dirty="0" err="1">
                <a:solidFill>
                  <a:schemeClr val="tx2">
                    <a:lumMod val="50000"/>
                  </a:schemeClr>
                </a:solidFill>
                <a:latin typeface="Trebuchet MS" panose="020B0603020202020204" pitchFamily="34" charset="0"/>
                <a:ea typeface="Verdana" panose="020B0604030504040204" pitchFamily="34" charset="0"/>
              </a:rPr>
              <a:t>Candidati</a:t>
            </a:r>
            <a:r>
              <a:rPr lang="en-US" sz="2400" b="1" kern="0" dirty="0">
                <a:solidFill>
                  <a:schemeClr val="tx2">
                    <a:lumMod val="50000"/>
                  </a:schemeClr>
                </a:solidFill>
                <a:latin typeface="Trebuchet MS" panose="020B0603020202020204" pitchFamily="34" charset="0"/>
                <a:ea typeface="Verdana" panose="020B0604030504040204" pitchFamily="34" charset="0"/>
              </a:rPr>
              <a:t> </a:t>
            </a:r>
            <a:r>
              <a:rPr lang="en-US" sz="2400" b="1" kern="0" dirty="0" err="1">
                <a:solidFill>
                  <a:schemeClr val="tx2">
                    <a:lumMod val="50000"/>
                  </a:schemeClr>
                </a:solidFill>
                <a:latin typeface="Trebuchet MS" panose="020B0603020202020204" pitchFamily="34" charset="0"/>
                <a:ea typeface="Verdana" panose="020B0604030504040204" pitchFamily="34" charset="0"/>
              </a:rPr>
              <a:t>selezionati</a:t>
            </a:r>
            <a:endParaRPr lang="en-US" sz="2400" b="1" kern="0" dirty="0">
              <a:solidFill>
                <a:schemeClr val="tx2">
                  <a:lumMod val="50000"/>
                </a:schemeClr>
              </a:solidFill>
              <a:latin typeface="Trebuchet MS" panose="020B0603020202020204" pitchFamily="34" charset="0"/>
              <a:ea typeface="Verdana" panose="020B0604030504040204" pitchFamily="34" charset="0"/>
            </a:endParaRPr>
          </a:p>
        </p:txBody>
      </p:sp>
      <p:sp>
        <p:nvSpPr>
          <p:cNvPr id="5" name="Rectángulo 4">
            <a:extLst>
              <a:ext uri="{FF2B5EF4-FFF2-40B4-BE49-F238E27FC236}">
                <a16:creationId xmlns:a16="http://schemas.microsoft.com/office/drawing/2014/main" xmlns="" id="{F7E2AFC7-9C65-4CDF-A6C3-6963BA3F14A0}"/>
              </a:ext>
            </a:extLst>
          </p:cNvPr>
          <p:cNvSpPr/>
          <p:nvPr/>
        </p:nvSpPr>
        <p:spPr>
          <a:xfrm>
            <a:off x="-161083" y="2832146"/>
            <a:ext cx="12401138" cy="1015663"/>
          </a:xfrm>
          <a:prstGeom prst="rect">
            <a:avLst/>
          </a:prstGeom>
          <a:solidFill>
            <a:schemeClr val="bg1">
              <a:lumMod val="95000"/>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b="1">
              <a:solidFill>
                <a:schemeClr val="tx2">
                  <a:lumMod val="50000"/>
                </a:schemeClr>
              </a:solidFill>
            </a:endParaRPr>
          </a:p>
        </p:txBody>
      </p:sp>
      <p:sp>
        <p:nvSpPr>
          <p:cNvPr id="7" name="CuadroTexto 6">
            <a:extLst>
              <a:ext uri="{FF2B5EF4-FFF2-40B4-BE49-F238E27FC236}">
                <a16:creationId xmlns:a16="http://schemas.microsoft.com/office/drawing/2014/main" xmlns="" id="{6CDEBDF5-BEB2-4E4D-9918-4D62B19A87AD}"/>
              </a:ext>
            </a:extLst>
          </p:cNvPr>
          <p:cNvSpPr txBox="1"/>
          <p:nvPr/>
        </p:nvSpPr>
        <p:spPr>
          <a:xfrm>
            <a:off x="3371849" y="3098143"/>
            <a:ext cx="8586371" cy="523220"/>
          </a:xfrm>
          <a:prstGeom prst="rect">
            <a:avLst/>
          </a:prstGeom>
          <a:noFill/>
        </p:spPr>
        <p:txBody>
          <a:bodyPr wrap="square">
            <a:spAutoFit/>
          </a:bodyPr>
          <a:lstStyle/>
          <a:p>
            <a:r>
              <a:rPr lang="en-US" sz="2800" b="1" kern="0" dirty="0">
                <a:solidFill>
                  <a:schemeClr val="tx2">
                    <a:lumMod val="50000"/>
                  </a:schemeClr>
                </a:solidFill>
                <a:latin typeface="Trebuchet MS" panose="020B0603020202020204" pitchFamily="34" charset="0"/>
                <a:ea typeface="Verdana" panose="020B0604030504040204" pitchFamily="34" charset="0"/>
              </a:rPr>
              <a:t>EUR 60,000 </a:t>
            </a:r>
            <a:r>
              <a:rPr lang="it-IT" sz="2400" kern="0" dirty="0">
                <a:solidFill>
                  <a:schemeClr val="tx2">
                    <a:lumMod val="50000"/>
                  </a:schemeClr>
                </a:solidFill>
                <a:latin typeface="Trebuchet MS" panose="020B0603020202020204" pitchFamily="34" charset="0"/>
                <a:ea typeface="Verdana" panose="020B0604030504040204" pitchFamily="34" charset="0"/>
              </a:rPr>
              <a:t>somma forfettaria sotto forma di sovvenzione</a:t>
            </a:r>
            <a:endParaRPr lang="en-US" sz="2400" kern="0" dirty="0">
              <a:solidFill>
                <a:schemeClr val="tx2">
                  <a:lumMod val="50000"/>
                </a:schemeClr>
              </a:solidFill>
              <a:latin typeface="Trebuchet MS" panose="020B0603020202020204" pitchFamily="34" charset="0"/>
              <a:ea typeface="Verdana" panose="020B0604030504040204" pitchFamily="34" charset="0"/>
            </a:endParaRPr>
          </a:p>
        </p:txBody>
      </p:sp>
      <p:sp>
        <p:nvSpPr>
          <p:cNvPr id="8" name="Rectángulo 7">
            <a:extLst>
              <a:ext uri="{FF2B5EF4-FFF2-40B4-BE49-F238E27FC236}">
                <a16:creationId xmlns:a16="http://schemas.microsoft.com/office/drawing/2014/main" xmlns="" id="{E3D7B1EA-2EBE-4705-9189-02D15035D19E}"/>
              </a:ext>
            </a:extLst>
          </p:cNvPr>
          <p:cNvSpPr/>
          <p:nvPr/>
        </p:nvSpPr>
        <p:spPr>
          <a:xfrm>
            <a:off x="-209138" y="4026916"/>
            <a:ext cx="12401138" cy="1015663"/>
          </a:xfrm>
          <a:prstGeom prst="rect">
            <a:avLst/>
          </a:prstGeom>
          <a:solidFill>
            <a:schemeClr val="bg1">
              <a:lumMod val="95000"/>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b="1">
              <a:solidFill>
                <a:schemeClr val="tx2">
                  <a:lumMod val="50000"/>
                </a:schemeClr>
              </a:solidFill>
            </a:endParaRPr>
          </a:p>
        </p:txBody>
      </p:sp>
      <p:sp>
        <p:nvSpPr>
          <p:cNvPr id="10" name="CuadroTexto 9">
            <a:extLst>
              <a:ext uri="{FF2B5EF4-FFF2-40B4-BE49-F238E27FC236}">
                <a16:creationId xmlns:a16="http://schemas.microsoft.com/office/drawing/2014/main" xmlns="" id="{D904ED62-227C-4E84-BF64-0C1C21C135E2}"/>
              </a:ext>
            </a:extLst>
          </p:cNvPr>
          <p:cNvSpPr txBox="1"/>
          <p:nvPr/>
        </p:nvSpPr>
        <p:spPr>
          <a:xfrm>
            <a:off x="4743450" y="4303809"/>
            <a:ext cx="6566234" cy="461665"/>
          </a:xfrm>
          <a:prstGeom prst="rect">
            <a:avLst/>
          </a:prstGeom>
          <a:noFill/>
        </p:spPr>
        <p:txBody>
          <a:bodyPr wrap="square">
            <a:spAutoFit/>
          </a:bodyPr>
          <a:lstStyle/>
          <a:p>
            <a:r>
              <a:rPr lang="en-US" sz="2400" b="1" kern="0" dirty="0" err="1">
                <a:solidFill>
                  <a:schemeClr val="tx2">
                    <a:lumMod val="50000"/>
                  </a:schemeClr>
                </a:solidFill>
                <a:latin typeface="Trebuchet MS" panose="020B0603020202020204" pitchFamily="34" charset="0"/>
                <a:ea typeface="Verdana" panose="020B0604030504040204" pitchFamily="34" charset="0"/>
              </a:rPr>
              <a:t>Servizi</a:t>
            </a:r>
            <a:r>
              <a:rPr lang="en-US" sz="2400" b="1" kern="0" dirty="0">
                <a:solidFill>
                  <a:schemeClr val="tx2">
                    <a:lumMod val="50000"/>
                  </a:schemeClr>
                </a:solidFill>
                <a:latin typeface="Trebuchet MS" panose="020B0603020202020204" pitchFamily="34" charset="0"/>
                <a:ea typeface="Verdana" panose="020B0604030504040204" pitchFamily="34" charset="0"/>
              </a:rPr>
              <a:t> </a:t>
            </a:r>
            <a:r>
              <a:rPr lang="en-US" sz="2400" b="1" kern="0" dirty="0" err="1">
                <a:solidFill>
                  <a:schemeClr val="tx2">
                    <a:lumMod val="50000"/>
                  </a:schemeClr>
                </a:solidFill>
                <a:latin typeface="Trebuchet MS" panose="020B0603020202020204" pitchFamily="34" charset="0"/>
                <a:ea typeface="Verdana" panose="020B0604030504040204" pitchFamily="34" charset="0"/>
              </a:rPr>
              <a:t>esterni</a:t>
            </a:r>
            <a:r>
              <a:rPr lang="en-US" sz="2400" b="1" kern="0" dirty="0">
                <a:solidFill>
                  <a:schemeClr val="tx2">
                    <a:lumMod val="50000"/>
                  </a:schemeClr>
                </a:solidFill>
                <a:latin typeface="Trebuchet MS" panose="020B0603020202020204" pitchFamily="34" charset="0"/>
                <a:ea typeface="Verdana" panose="020B0604030504040204" pitchFamily="34" charset="0"/>
              </a:rPr>
              <a:t> (</a:t>
            </a:r>
            <a:r>
              <a:rPr lang="en-US" sz="2400" b="1" kern="0" dirty="0" err="1">
                <a:solidFill>
                  <a:schemeClr val="tx2">
                    <a:lumMod val="50000"/>
                  </a:schemeClr>
                </a:solidFill>
                <a:latin typeface="Trebuchet MS" panose="020B0603020202020204" pitchFamily="34" charset="0"/>
                <a:ea typeface="Verdana" panose="020B0604030504040204" pitchFamily="34" charset="0"/>
              </a:rPr>
              <a:t>Competenze</a:t>
            </a:r>
            <a:r>
              <a:rPr lang="en-US" sz="2400" b="1" kern="0" dirty="0">
                <a:solidFill>
                  <a:schemeClr val="tx2">
                    <a:lumMod val="50000"/>
                  </a:schemeClr>
                </a:solidFill>
                <a:latin typeface="Trebuchet MS" panose="020B0603020202020204" pitchFamily="34" charset="0"/>
                <a:ea typeface="Verdana" panose="020B0604030504040204" pitchFamily="34" charset="0"/>
              </a:rPr>
              <a:t> </a:t>
            </a:r>
            <a:r>
              <a:rPr lang="en-US" sz="2400" b="1" kern="0" dirty="0" err="1">
                <a:solidFill>
                  <a:schemeClr val="tx2">
                    <a:lumMod val="50000"/>
                  </a:schemeClr>
                </a:solidFill>
                <a:latin typeface="Trebuchet MS" panose="020B0603020202020204" pitchFamily="34" charset="0"/>
                <a:ea typeface="Verdana" panose="020B0604030504040204" pitchFamily="34" charset="0"/>
              </a:rPr>
              <a:t>esterne</a:t>
            </a:r>
            <a:r>
              <a:rPr lang="en-US" sz="2400" b="1" kern="0" dirty="0">
                <a:solidFill>
                  <a:schemeClr val="tx2">
                    <a:lumMod val="50000"/>
                  </a:schemeClr>
                </a:solidFill>
                <a:latin typeface="Trebuchet MS" panose="020B0603020202020204" pitchFamily="34" charset="0"/>
                <a:ea typeface="Verdana" panose="020B0604030504040204" pitchFamily="34" charset="0"/>
              </a:rPr>
              <a:t>)</a:t>
            </a:r>
          </a:p>
        </p:txBody>
      </p:sp>
      <p:sp>
        <p:nvSpPr>
          <p:cNvPr id="15" name="Segnaposto numero diapositiva 3">
            <a:extLst>
              <a:ext uri="{FF2B5EF4-FFF2-40B4-BE49-F238E27FC236}">
                <a16:creationId xmlns:a16="http://schemas.microsoft.com/office/drawing/2014/main" xmlns="" id="{68D858A3-FFCE-47DF-903B-6F8C4B672244}"/>
              </a:ext>
            </a:extLst>
          </p:cNvPr>
          <p:cNvSpPr txBox="1">
            <a:spLocks/>
          </p:cNvSpPr>
          <p:nvPr/>
        </p:nvSpPr>
        <p:spPr>
          <a:xfrm>
            <a:off x="8864600" y="6356350"/>
            <a:ext cx="188827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76C2914-91DB-4B4C-9B68-86EDF4DDB808}" type="slidenum">
              <a:rPr lang="en-GB" smtClean="0">
                <a:solidFill>
                  <a:schemeClr val="bg1"/>
                </a:solidFill>
              </a:rPr>
              <a:pPr/>
              <a:t>17</a:t>
            </a:fld>
            <a:endParaRPr lang="en-GB">
              <a:solidFill>
                <a:schemeClr val="bg1"/>
              </a:solidFill>
            </a:endParaRPr>
          </a:p>
        </p:txBody>
      </p:sp>
    </p:spTree>
    <p:extLst>
      <p:ext uri="{BB962C8B-B14F-4D97-AF65-F5344CB8AC3E}">
        <p14:creationId xmlns:p14="http://schemas.microsoft.com/office/powerpoint/2010/main" val="29388326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aerial photo of buildings and body of water">
            <a:extLst>
              <a:ext uri="{FF2B5EF4-FFF2-40B4-BE49-F238E27FC236}">
                <a16:creationId xmlns:a16="http://schemas.microsoft.com/office/drawing/2014/main" xmlns="" id="{29EEEAD6-8437-451B-A928-E388DBDF8D0D}"/>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1"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olo 1">
            <a:extLst>
              <a:ext uri="{FF2B5EF4-FFF2-40B4-BE49-F238E27FC236}">
                <a16:creationId xmlns:a16="http://schemas.microsoft.com/office/drawing/2014/main" xmlns="" id="{3A5627B2-D589-4E7E-B23D-5CA87084C70B}"/>
              </a:ext>
            </a:extLst>
          </p:cNvPr>
          <p:cNvSpPr>
            <a:spLocks noGrp="1"/>
          </p:cNvSpPr>
          <p:nvPr>
            <p:ph type="title"/>
          </p:nvPr>
        </p:nvSpPr>
        <p:spPr>
          <a:xfrm>
            <a:off x="662213" y="168676"/>
            <a:ext cx="10565734" cy="917610"/>
          </a:xfrm>
        </p:spPr>
        <p:txBody>
          <a:bodyPr>
            <a:normAutofit/>
          </a:bodyPr>
          <a:lstStyle/>
          <a:p>
            <a:r>
              <a:rPr lang="it-IT" dirty="0">
                <a:solidFill>
                  <a:schemeClr val="bg1"/>
                </a:solidFill>
              </a:rPr>
              <a:t>Indice</a:t>
            </a:r>
            <a:endParaRPr lang="en-GB" dirty="0">
              <a:solidFill>
                <a:schemeClr val="bg1"/>
              </a:solidFill>
            </a:endParaRPr>
          </a:p>
        </p:txBody>
      </p:sp>
      <p:sp>
        <p:nvSpPr>
          <p:cNvPr id="2" name="CasellaDiTesto 1">
            <a:extLst>
              <a:ext uri="{FF2B5EF4-FFF2-40B4-BE49-F238E27FC236}">
                <a16:creationId xmlns:a16="http://schemas.microsoft.com/office/drawing/2014/main" xmlns="" id="{9F58F1D9-7A51-46AB-9296-D983EF3DD570}"/>
              </a:ext>
            </a:extLst>
          </p:cNvPr>
          <p:cNvSpPr txBox="1"/>
          <p:nvPr/>
        </p:nvSpPr>
        <p:spPr>
          <a:xfrm>
            <a:off x="967667" y="1943225"/>
            <a:ext cx="8753382" cy="2308324"/>
          </a:xfrm>
          <a:prstGeom prst="rect">
            <a:avLst/>
          </a:prstGeom>
          <a:noFill/>
        </p:spPr>
        <p:txBody>
          <a:bodyPr wrap="square" rtlCol="0">
            <a:spAutoFit/>
          </a:bodyPr>
          <a:lstStyle/>
          <a:p>
            <a:pPr marL="342900" indent="-342900">
              <a:buAutoNum type="arabicPeriod"/>
            </a:pPr>
            <a:r>
              <a:rPr lang="it-IT" sz="2400" b="1" dirty="0">
                <a:solidFill>
                  <a:schemeClr val="bg1">
                    <a:lumMod val="65000"/>
                  </a:schemeClr>
                </a:solidFill>
                <a:latin typeface="Trebuchet MS" panose="020B0603020202020204" pitchFamily="34" charset="0"/>
              </a:rPr>
              <a:t>NESOI </a:t>
            </a:r>
            <a:r>
              <a:rPr lang="it-IT" sz="2400" b="1" dirty="0" err="1">
                <a:solidFill>
                  <a:schemeClr val="bg1">
                    <a:lumMod val="65000"/>
                  </a:schemeClr>
                </a:solidFill>
                <a:latin typeface="Trebuchet MS" panose="020B0603020202020204" pitchFamily="34" charset="0"/>
              </a:rPr>
              <a:t>at</a:t>
            </a:r>
            <a:r>
              <a:rPr lang="it-IT" sz="2400" b="1" dirty="0">
                <a:solidFill>
                  <a:schemeClr val="bg1">
                    <a:lumMod val="65000"/>
                  </a:schemeClr>
                </a:solidFill>
                <a:latin typeface="Trebuchet MS" panose="020B0603020202020204" pitchFamily="34" charset="0"/>
              </a:rPr>
              <a:t> </a:t>
            </a:r>
            <a:r>
              <a:rPr lang="it-IT" sz="2400" b="1" dirty="0" err="1">
                <a:solidFill>
                  <a:schemeClr val="bg1">
                    <a:lumMod val="65000"/>
                  </a:schemeClr>
                </a:solidFill>
                <a:latin typeface="Trebuchet MS" panose="020B0603020202020204" pitchFamily="34" charset="0"/>
              </a:rPr>
              <a:t>glance</a:t>
            </a:r>
            <a:endParaRPr lang="it-IT" sz="2400" b="1" dirty="0">
              <a:solidFill>
                <a:schemeClr val="bg1">
                  <a:lumMod val="65000"/>
                </a:schemeClr>
              </a:solidFill>
              <a:latin typeface="Trebuchet MS" panose="020B0603020202020204" pitchFamily="34" charset="0"/>
            </a:endParaRPr>
          </a:p>
          <a:p>
            <a:pPr marL="342900" indent="-342900">
              <a:buAutoNum type="arabicPeriod"/>
            </a:pPr>
            <a:r>
              <a:rPr lang="it-IT" sz="2400" b="1" dirty="0">
                <a:solidFill>
                  <a:schemeClr val="bg1">
                    <a:lumMod val="75000"/>
                  </a:schemeClr>
                </a:solidFill>
                <a:latin typeface="Trebuchet MS" panose="020B0603020202020204" pitchFamily="34" charset="0"/>
              </a:rPr>
              <a:t>Il Processo NESOI</a:t>
            </a:r>
          </a:p>
          <a:p>
            <a:pPr marL="342900" indent="-342900">
              <a:buAutoNum type="arabicPeriod"/>
            </a:pPr>
            <a:r>
              <a:rPr lang="it-IT" sz="2400" b="1" dirty="0">
                <a:solidFill>
                  <a:schemeClr val="bg1">
                    <a:lumMod val="75000"/>
                  </a:schemeClr>
                </a:solidFill>
                <a:latin typeface="Trebuchet MS" panose="020B0603020202020204" pitchFamily="34" charset="0"/>
              </a:rPr>
              <a:t>Supporto NESOI</a:t>
            </a:r>
          </a:p>
          <a:p>
            <a:pPr marL="342900" indent="-342900">
              <a:buAutoNum type="arabicPeriod"/>
            </a:pPr>
            <a:r>
              <a:rPr lang="it-IT" sz="2400" b="1" dirty="0">
                <a:solidFill>
                  <a:schemeClr val="bg1"/>
                </a:solidFill>
                <a:latin typeface="Trebuchet MS" panose="020B0603020202020204" pitchFamily="34" charset="0"/>
              </a:rPr>
              <a:t>Form per l’applicazione </a:t>
            </a:r>
          </a:p>
          <a:p>
            <a:pPr marL="342900" indent="-342900">
              <a:buAutoNum type="arabicPeriod"/>
            </a:pPr>
            <a:r>
              <a:rPr lang="it-IT" sz="2400" b="1" dirty="0">
                <a:solidFill>
                  <a:schemeClr val="bg1">
                    <a:lumMod val="65000"/>
                  </a:schemeClr>
                </a:solidFill>
                <a:latin typeface="Trebuchet MS" panose="020B0603020202020204" pitchFamily="34" charset="0"/>
              </a:rPr>
              <a:t>Valutazione e selezione candidati</a:t>
            </a:r>
          </a:p>
          <a:p>
            <a:endParaRPr lang="en-GB" sz="2400" b="1" dirty="0">
              <a:solidFill>
                <a:schemeClr val="bg1"/>
              </a:solidFill>
            </a:endParaRPr>
          </a:p>
        </p:txBody>
      </p:sp>
    </p:spTree>
    <p:extLst>
      <p:ext uri="{BB962C8B-B14F-4D97-AF65-F5344CB8AC3E}">
        <p14:creationId xmlns:p14="http://schemas.microsoft.com/office/powerpoint/2010/main" val="4083403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white paper on brown folder beside silver laptop computer">
            <a:extLst>
              <a:ext uri="{FF2B5EF4-FFF2-40B4-BE49-F238E27FC236}">
                <a16:creationId xmlns:a16="http://schemas.microsoft.com/office/drawing/2014/main" xmlns="" id="{B54A48F5-BCD7-48B6-9AB3-3CF966906680}"/>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5453" y="1"/>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itolo 1">
            <a:extLst>
              <a:ext uri="{FF2B5EF4-FFF2-40B4-BE49-F238E27FC236}">
                <a16:creationId xmlns:a16="http://schemas.microsoft.com/office/drawing/2014/main" xmlns="" id="{B24F0D14-CC1F-48C9-A58C-2B6730A9FEC8}"/>
              </a:ext>
            </a:extLst>
          </p:cNvPr>
          <p:cNvSpPr>
            <a:spLocks noGrp="1"/>
          </p:cNvSpPr>
          <p:nvPr>
            <p:ph type="title"/>
          </p:nvPr>
        </p:nvSpPr>
        <p:spPr>
          <a:xfrm>
            <a:off x="15454" y="157178"/>
            <a:ext cx="7215525" cy="917610"/>
          </a:xfrm>
        </p:spPr>
        <p:txBody>
          <a:bodyPr>
            <a:normAutofit fontScale="90000"/>
          </a:bodyPr>
          <a:lstStyle/>
          <a:p>
            <a:pPr algn="ctr"/>
            <a:r>
              <a:rPr lang="it-IT" sz="3600" dirty="0">
                <a:solidFill>
                  <a:schemeClr val="tx2">
                    <a:lumMod val="50000"/>
                  </a:schemeClr>
                </a:solidFill>
              </a:rPr>
              <a:t>Quali documenti devono essere presentati per la domanda?</a:t>
            </a:r>
            <a:endParaRPr lang="en-GB" sz="3600" dirty="0">
              <a:solidFill>
                <a:schemeClr val="tx2">
                  <a:lumMod val="50000"/>
                </a:schemeClr>
              </a:solidFill>
            </a:endParaRPr>
          </a:p>
        </p:txBody>
      </p:sp>
      <p:sp>
        <p:nvSpPr>
          <p:cNvPr id="9" name="Rectángulo 8">
            <a:extLst>
              <a:ext uri="{FF2B5EF4-FFF2-40B4-BE49-F238E27FC236}">
                <a16:creationId xmlns:a16="http://schemas.microsoft.com/office/drawing/2014/main" xmlns="" id="{35EF4E11-96BD-4550-A550-3DFD550C9547}"/>
              </a:ext>
            </a:extLst>
          </p:cNvPr>
          <p:cNvSpPr/>
          <p:nvPr/>
        </p:nvSpPr>
        <p:spPr>
          <a:xfrm>
            <a:off x="-15452" y="1382112"/>
            <a:ext cx="12192000" cy="2308324"/>
          </a:xfrm>
          <a:prstGeom prst="rect">
            <a:avLst/>
          </a:prstGeom>
          <a:solidFill>
            <a:schemeClr val="bg1">
              <a:lumMod val="9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solidFill>
                <a:schemeClr val="accent5">
                  <a:lumMod val="50000"/>
                </a:schemeClr>
              </a:solidFill>
            </a:endParaRPr>
          </a:p>
        </p:txBody>
      </p:sp>
      <p:sp>
        <p:nvSpPr>
          <p:cNvPr id="10" name="CuadroTexto 9">
            <a:extLst>
              <a:ext uri="{FF2B5EF4-FFF2-40B4-BE49-F238E27FC236}">
                <a16:creationId xmlns:a16="http://schemas.microsoft.com/office/drawing/2014/main" xmlns="" id="{D82E2622-FC76-4ABC-A70E-19F5B4736530}"/>
              </a:ext>
            </a:extLst>
          </p:cNvPr>
          <p:cNvSpPr txBox="1"/>
          <p:nvPr/>
        </p:nvSpPr>
        <p:spPr>
          <a:xfrm>
            <a:off x="923924" y="1422407"/>
            <a:ext cx="9574949" cy="1754326"/>
          </a:xfrm>
          <a:prstGeom prst="rect">
            <a:avLst/>
          </a:prstGeom>
          <a:noFill/>
        </p:spPr>
        <p:txBody>
          <a:bodyPr wrap="square">
            <a:spAutoFit/>
          </a:bodyPr>
          <a:lstStyle/>
          <a:p>
            <a:r>
              <a:rPr lang="it-IT" sz="2800" b="1" kern="0" dirty="0">
                <a:solidFill>
                  <a:schemeClr val="accent5">
                    <a:lumMod val="50000"/>
                  </a:schemeClr>
                </a:solidFill>
                <a:latin typeface="Trebuchet MS" panose="020B0603020202020204" pitchFamily="34" charset="0"/>
                <a:ea typeface="Verdana" panose="020B0604030504040204" pitchFamily="34" charset="0"/>
              </a:rPr>
              <a:t>Proposta di progetto - Questionario breve </a:t>
            </a:r>
          </a:p>
          <a:p>
            <a:pPr marL="800100" lvl="1" indent="-342900">
              <a:buFont typeface="Wingdings" panose="05000000000000000000" pitchFamily="2" charset="2"/>
              <a:buChar char="§"/>
            </a:pPr>
            <a:r>
              <a:rPr lang="it-IT" sz="2000" kern="0" dirty="0">
                <a:solidFill>
                  <a:schemeClr val="accent5">
                    <a:lumMod val="50000"/>
                  </a:schemeClr>
                </a:solidFill>
                <a:latin typeface="Trebuchet MS" panose="020B0603020202020204" pitchFamily="34" charset="0"/>
                <a:ea typeface="Verdana" panose="020B0604030504040204" pitchFamily="34" charset="0"/>
              </a:rPr>
              <a:t>descrizione del progetto e caratteristiche principali </a:t>
            </a:r>
          </a:p>
          <a:p>
            <a:pPr marL="800100" lvl="1" indent="-342900">
              <a:buFont typeface="Wingdings" panose="05000000000000000000" pitchFamily="2" charset="2"/>
              <a:buChar char="§"/>
            </a:pPr>
            <a:r>
              <a:rPr lang="it-IT" sz="2000" kern="0" dirty="0">
                <a:solidFill>
                  <a:schemeClr val="accent5">
                    <a:lumMod val="50000"/>
                  </a:schemeClr>
                </a:solidFill>
                <a:latin typeface="Trebuchet MS" panose="020B0603020202020204" pitchFamily="34" charset="0"/>
                <a:ea typeface="Verdana" panose="020B0604030504040204" pitchFamily="34" charset="0"/>
              </a:rPr>
              <a:t>impatti del progetto</a:t>
            </a:r>
          </a:p>
          <a:p>
            <a:pPr marL="800100" lvl="1" indent="-342900">
              <a:buFont typeface="Wingdings" panose="05000000000000000000" pitchFamily="2" charset="2"/>
              <a:buChar char="§"/>
            </a:pPr>
            <a:r>
              <a:rPr lang="it-IT" sz="2000" kern="0" dirty="0">
                <a:solidFill>
                  <a:schemeClr val="accent5">
                    <a:lumMod val="50000"/>
                  </a:schemeClr>
                </a:solidFill>
                <a:latin typeface="Trebuchet MS" panose="020B0603020202020204" pitchFamily="34" charset="0"/>
                <a:ea typeface="Verdana" panose="020B0604030504040204" pitchFamily="34" charset="0"/>
              </a:rPr>
              <a:t>esecuzione del progetto e supporto NESOI </a:t>
            </a:r>
          </a:p>
          <a:p>
            <a:pPr marL="800100" lvl="1" indent="-342900">
              <a:buFont typeface="Wingdings" panose="05000000000000000000" pitchFamily="2" charset="2"/>
              <a:buChar char="§"/>
            </a:pPr>
            <a:r>
              <a:rPr lang="it-IT" sz="2000" kern="0" dirty="0">
                <a:solidFill>
                  <a:schemeClr val="accent5">
                    <a:lumMod val="50000"/>
                  </a:schemeClr>
                </a:solidFill>
                <a:latin typeface="Trebuchet MS" panose="020B0603020202020204" pitchFamily="34" charset="0"/>
                <a:ea typeface="Verdana" panose="020B0604030504040204" pitchFamily="34" charset="0"/>
              </a:rPr>
              <a:t>beneficiario ed ecosistema dell'isola</a:t>
            </a:r>
            <a:endParaRPr lang="en-US" sz="2400" kern="0" dirty="0">
              <a:solidFill>
                <a:schemeClr val="accent5">
                  <a:lumMod val="50000"/>
                </a:schemeClr>
              </a:solidFill>
              <a:latin typeface="Trebuchet MS" panose="020B0603020202020204" pitchFamily="34" charset="0"/>
              <a:ea typeface="Verdana" panose="020B0604030504040204" pitchFamily="34" charset="0"/>
            </a:endParaRPr>
          </a:p>
        </p:txBody>
      </p:sp>
      <p:sp>
        <p:nvSpPr>
          <p:cNvPr id="11" name="Rectángulo 10">
            <a:extLst>
              <a:ext uri="{FF2B5EF4-FFF2-40B4-BE49-F238E27FC236}">
                <a16:creationId xmlns:a16="http://schemas.microsoft.com/office/drawing/2014/main" xmlns="" id="{AA06E869-9BB1-4F0C-AD8F-400248DC8844}"/>
              </a:ext>
            </a:extLst>
          </p:cNvPr>
          <p:cNvSpPr/>
          <p:nvPr/>
        </p:nvSpPr>
        <p:spPr>
          <a:xfrm>
            <a:off x="-15453" y="3823062"/>
            <a:ext cx="12207454" cy="2460726"/>
          </a:xfrm>
          <a:prstGeom prst="rect">
            <a:avLst/>
          </a:prstGeom>
          <a:solidFill>
            <a:schemeClr val="bg1">
              <a:lumMod val="9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solidFill>
                <a:schemeClr val="accent5">
                  <a:lumMod val="50000"/>
                </a:schemeClr>
              </a:solidFill>
            </a:endParaRPr>
          </a:p>
        </p:txBody>
      </p:sp>
      <p:sp>
        <p:nvSpPr>
          <p:cNvPr id="13" name="Rectángulo: esquinas diagonales redondeadas 12">
            <a:extLst>
              <a:ext uri="{FF2B5EF4-FFF2-40B4-BE49-F238E27FC236}">
                <a16:creationId xmlns:a16="http://schemas.microsoft.com/office/drawing/2014/main" xmlns="" id="{0F982213-535F-418A-AADC-EE347E405E2B}"/>
              </a:ext>
            </a:extLst>
          </p:cNvPr>
          <p:cNvSpPr/>
          <p:nvPr/>
        </p:nvSpPr>
        <p:spPr>
          <a:xfrm>
            <a:off x="1381759" y="4367133"/>
            <a:ext cx="4306063" cy="1784306"/>
          </a:xfrm>
          <a:prstGeom prst="round2DiagRect">
            <a:avLst>
              <a:gd name="adj1" fmla="val 7085"/>
              <a:gd name="adj2" fmla="val 0"/>
            </a:avLst>
          </a:prstGeom>
          <a:solidFill>
            <a:schemeClr val="bg1">
              <a:lumMod val="85000"/>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solidFill>
                <a:schemeClr val="accent5">
                  <a:lumMod val="50000"/>
                </a:schemeClr>
              </a:solidFill>
            </a:endParaRPr>
          </a:p>
        </p:txBody>
      </p:sp>
      <p:sp>
        <p:nvSpPr>
          <p:cNvPr id="47" name="Rectángulo: esquinas diagonales redondeadas 46">
            <a:extLst>
              <a:ext uri="{FF2B5EF4-FFF2-40B4-BE49-F238E27FC236}">
                <a16:creationId xmlns:a16="http://schemas.microsoft.com/office/drawing/2014/main" xmlns="" id="{E0FC44DC-AA66-4865-8018-07D2BA6EB7A1}"/>
              </a:ext>
            </a:extLst>
          </p:cNvPr>
          <p:cNvSpPr/>
          <p:nvPr/>
        </p:nvSpPr>
        <p:spPr>
          <a:xfrm>
            <a:off x="1381761" y="4023869"/>
            <a:ext cx="4306061" cy="593249"/>
          </a:xfrm>
          <a:prstGeom prst="round2DiagRect">
            <a:avLst>
              <a:gd name="adj1" fmla="val 33141"/>
              <a:gd name="adj2" fmla="val 0"/>
            </a:avLst>
          </a:prstGeom>
          <a:solidFill>
            <a:schemeClr val="bg1"/>
          </a:solidFill>
          <a:ln>
            <a:noFill/>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2000" b="1" dirty="0" err="1">
                <a:solidFill>
                  <a:schemeClr val="tx2">
                    <a:lumMod val="50000"/>
                  </a:schemeClr>
                </a:solidFill>
                <a:latin typeface="Trebuchet MS" panose="020B0603020202020204" pitchFamily="34" charset="0"/>
              </a:rPr>
              <a:t>Obbligatori</a:t>
            </a:r>
            <a:endParaRPr lang="en-GB" sz="2000" b="1" dirty="0">
              <a:solidFill>
                <a:schemeClr val="tx2">
                  <a:lumMod val="50000"/>
                </a:schemeClr>
              </a:solidFill>
              <a:latin typeface="Trebuchet MS" panose="020B0603020202020204" pitchFamily="34" charset="0"/>
            </a:endParaRPr>
          </a:p>
        </p:txBody>
      </p:sp>
      <p:sp>
        <p:nvSpPr>
          <p:cNvPr id="49" name="CuadroTexto 48">
            <a:extLst>
              <a:ext uri="{FF2B5EF4-FFF2-40B4-BE49-F238E27FC236}">
                <a16:creationId xmlns:a16="http://schemas.microsoft.com/office/drawing/2014/main" xmlns="" id="{3F10B455-FEEE-48DF-852B-D1F7A2C87DD5}"/>
              </a:ext>
            </a:extLst>
          </p:cNvPr>
          <p:cNvSpPr txBox="1"/>
          <p:nvPr/>
        </p:nvSpPr>
        <p:spPr>
          <a:xfrm>
            <a:off x="932886" y="4738979"/>
            <a:ext cx="4657977" cy="646331"/>
          </a:xfrm>
          <a:prstGeom prst="rect">
            <a:avLst/>
          </a:prstGeom>
          <a:noFill/>
        </p:spPr>
        <p:txBody>
          <a:bodyPr wrap="square">
            <a:spAutoFit/>
          </a:bodyPr>
          <a:lstStyle/>
          <a:p>
            <a:pPr marL="628650" lvl="1" indent="-171450">
              <a:buFont typeface="Arial" panose="020B0604020202020204" pitchFamily="34" charset="0"/>
              <a:buChar char="•"/>
            </a:pPr>
            <a:r>
              <a:rPr lang="it-IT" sz="1200" kern="0" dirty="0">
                <a:solidFill>
                  <a:schemeClr val="accent5">
                    <a:lumMod val="50000"/>
                  </a:schemeClr>
                </a:solidFill>
                <a:latin typeface="Trebuchet MS" panose="020B0603020202020204" pitchFamily="34" charset="0"/>
                <a:ea typeface="Verdana" panose="020B0604030504040204" pitchFamily="34" charset="0"/>
              </a:rPr>
              <a:t>Enti privati: Lettera di sostegno Autorità pubbliche</a:t>
            </a:r>
          </a:p>
          <a:p>
            <a:pPr marL="628650" lvl="1" indent="-171450">
              <a:buFont typeface="Arial" panose="020B0604020202020204" pitchFamily="34" charset="0"/>
              <a:buChar char="•"/>
            </a:pPr>
            <a:r>
              <a:rPr lang="it-IT" sz="1200" kern="0" dirty="0">
                <a:solidFill>
                  <a:schemeClr val="accent5">
                    <a:lumMod val="50000"/>
                  </a:schemeClr>
                </a:solidFill>
                <a:latin typeface="Trebuchet MS" panose="020B0603020202020204" pitchFamily="34" charset="0"/>
                <a:ea typeface="Verdana" panose="020B0604030504040204" pitchFamily="34" charset="0"/>
              </a:rPr>
              <a:t>(Dichiarazione d'onore)</a:t>
            </a:r>
          </a:p>
          <a:p>
            <a:pPr marL="628650" lvl="1" indent="-171450">
              <a:buFont typeface="Arial" panose="020B0604020202020204" pitchFamily="34" charset="0"/>
              <a:buChar char="•"/>
            </a:pPr>
            <a:r>
              <a:rPr lang="it-IT" sz="1200" kern="0" dirty="0">
                <a:solidFill>
                  <a:schemeClr val="accent5">
                    <a:lumMod val="50000"/>
                  </a:schemeClr>
                </a:solidFill>
                <a:latin typeface="Trebuchet MS" panose="020B0603020202020204" pitchFamily="34" charset="0"/>
                <a:ea typeface="Verdana" panose="020B0604030504040204" pitchFamily="34" charset="0"/>
              </a:rPr>
              <a:t>(Dichiarazione di conformità)</a:t>
            </a:r>
            <a:endParaRPr lang="en-GB" sz="1400" kern="0" dirty="0">
              <a:solidFill>
                <a:schemeClr val="accent5">
                  <a:lumMod val="50000"/>
                </a:schemeClr>
              </a:solidFill>
              <a:latin typeface="Trebuchet MS" panose="020B0603020202020204" pitchFamily="34" charset="0"/>
              <a:ea typeface="Verdana" panose="020B0604030504040204" pitchFamily="34" charset="0"/>
            </a:endParaRPr>
          </a:p>
        </p:txBody>
      </p:sp>
      <p:sp>
        <p:nvSpPr>
          <p:cNvPr id="54" name="CuadroTexto 53">
            <a:extLst>
              <a:ext uri="{FF2B5EF4-FFF2-40B4-BE49-F238E27FC236}">
                <a16:creationId xmlns:a16="http://schemas.microsoft.com/office/drawing/2014/main" xmlns="" id="{B7522B89-E4B6-46A2-AE38-D7A600045BBA}"/>
              </a:ext>
            </a:extLst>
          </p:cNvPr>
          <p:cNvSpPr txBox="1"/>
          <p:nvPr/>
        </p:nvSpPr>
        <p:spPr>
          <a:xfrm rot="16200000">
            <a:off x="-538580" y="5028454"/>
            <a:ext cx="2562654" cy="461665"/>
          </a:xfrm>
          <a:prstGeom prst="rect">
            <a:avLst/>
          </a:prstGeom>
          <a:noFill/>
        </p:spPr>
        <p:txBody>
          <a:bodyPr wrap="square">
            <a:spAutoFit/>
          </a:bodyPr>
          <a:lstStyle/>
          <a:p>
            <a:pPr lvl="1"/>
            <a:r>
              <a:rPr lang="en-US" sz="2400" b="1" kern="0" dirty="0" err="1">
                <a:solidFill>
                  <a:schemeClr val="accent5">
                    <a:lumMod val="50000"/>
                  </a:schemeClr>
                </a:solidFill>
                <a:latin typeface="Trebuchet MS" panose="020B0603020202020204" pitchFamily="34" charset="0"/>
                <a:ea typeface="Verdana" panose="020B0604030504040204" pitchFamily="34" charset="0"/>
              </a:rPr>
              <a:t>Allegati</a:t>
            </a:r>
            <a:endParaRPr lang="en-US" sz="2400" b="1" kern="0" dirty="0">
              <a:solidFill>
                <a:schemeClr val="accent5">
                  <a:lumMod val="50000"/>
                </a:schemeClr>
              </a:solidFill>
              <a:latin typeface="Trebuchet MS" panose="020B0603020202020204" pitchFamily="34" charset="0"/>
              <a:ea typeface="Verdana" panose="020B0604030504040204" pitchFamily="34" charset="0"/>
            </a:endParaRPr>
          </a:p>
        </p:txBody>
      </p:sp>
      <p:sp>
        <p:nvSpPr>
          <p:cNvPr id="56" name="Rectángulo: esquinas diagonales redondeadas 55">
            <a:extLst>
              <a:ext uri="{FF2B5EF4-FFF2-40B4-BE49-F238E27FC236}">
                <a16:creationId xmlns:a16="http://schemas.microsoft.com/office/drawing/2014/main" xmlns="" id="{FFDB8322-7E75-4E57-9419-8C9FF3FF29FE}"/>
              </a:ext>
            </a:extLst>
          </p:cNvPr>
          <p:cNvSpPr/>
          <p:nvPr/>
        </p:nvSpPr>
        <p:spPr>
          <a:xfrm>
            <a:off x="6096000" y="4307915"/>
            <a:ext cx="4306063" cy="1843524"/>
          </a:xfrm>
          <a:prstGeom prst="round2DiagRect">
            <a:avLst>
              <a:gd name="adj1" fmla="val 7085"/>
              <a:gd name="adj2" fmla="val 0"/>
            </a:avLst>
          </a:prstGeom>
          <a:solidFill>
            <a:schemeClr val="bg1">
              <a:lumMod val="85000"/>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solidFill>
                <a:schemeClr val="accent5">
                  <a:lumMod val="50000"/>
                </a:schemeClr>
              </a:solidFill>
            </a:endParaRPr>
          </a:p>
        </p:txBody>
      </p:sp>
      <p:sp>
        <p:nvSpPr>
          <p:cNvPr id="58" name="Rectángulo: esquinas diagonales redondeadas 57">
            <a:extLst>
              <a:ext uri="{FF2B5EF4-FFF2-40B4-BE49-F238E27FC236}">
                <a16:creationId xmlns:a16="http://schemas.microsoft.com/office/drawing/2014/main" xmlns="" id="{D9965C1B-216A-462B-AC0F-2CB7CB04382D}"/>
              </a:ext>
            </a:extLst>
          </p:cNvPr>
          <p:cNvSpPr/>
          <p:nvPr/>
        </p:nvSpPr>
        <p:spPr>
          <a:xfrm>
            <a:off x="6096002" y="3964651"/>
            <a:ext cx="4306061" cy="593249"/>
          </a:xfrm>
          <a:prstGeom prst="round2DiagRect">
            <a:avLst>
              <a:gd name="adj1" fmla="val 33141"/>
              <a:gd name="adj2" fmla="val 0"/>
            </a:avLst>
          </a:prstGeom>
          <a:solidFill>
            <a:schemeClr val="bg1"/>
          </a:solidFill>
          <a:ln>
            <a:noFill/>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2000" b="1" dirty="0" err="1">
                <a:solidFill>
                  <a:schemeClr val="tx2">
                    <a:lumMod val="50000"/>
                  </a:schemeClr>
                </a:solidFill>
                <a:latin typeface="Trebuchet MS" panose="020B0603020202020204" pitchFamily="34" charset="0"/>
              </a:rPr>
              <a:t>Facoltativi</a:t>
            </a:r>
            <a:endParaRPr lang="en-GB" sz="2000" b="1" dirty="0">
              <a:solidFill>
                <a:schemeClr val="tx2">
                  <a:lumMod val="50000"/>
                </a:schemeClr>
              </a:solidFill>
              <a:latin typeface="Trebuchet MS" panose="020B0603020202020204" pitchFamily="34" charset="0"/>
            </a:endParaRPr>
          </a:p>
        </p:txBody>
      </p:sp>
      <p:sp>
        <p:nvSpPr>
          <p:cNvPr id="51" name="CuadroTexto 50">
            <a:extLst>
              <a:ext uri="{FF2B5EF4-FFF2-40B4-BE49-F238E27FC236}">
                <a16:creationId xmlns:a16="http://schemas.microsoft.com/office/drawing/2014/main" xmlns="" id="{C9B8B02D-CA02-435C-9CAC-32F52E894369}"/>
              </a:ext>
            </a:extLst>
          </p:cNvPr>
          <p:cNvSpPr txBox="1"/>
          <p:nvPr/>
        </p:nvSpPr>
        <p:spPr>
          <a:xfrm>
            <a:off x="5687821" y="4715896"/>
            <a:ext cx="4877914" cy="1446550"/>
          </a:xfrm>
          <a:prstGeom prst="rect">
            <a:avLst/>
          </a:prstGeom>
          <a:noFill/>
        </p:spPr>
        <p:txBody>
          <a:bodyPr wrap="square">
            <a:spAutoFit/>
          </a:bodyPr>
          <a:lstStyle/>
          <a:p>
            <a:pPr marL="628650" lvl="1" indent="-171450">
              <a:buFont typeface="Arial" panose="020B0604020202020204" pitchFamily="34" charset="0"/>
              <a:buChar char="•"/>
            </a:pPr>
            <a:r>
              <a:rPr lang="it-IT" sz="1100" kern="0" dirty="0">
                <a:solidFill>
                  <a:schemeClr val="accent5">
                    <a:lumMod val="50000"/>
                  </a:schemeClr>
                </a:solidFill>
                <a:latin typeface="Trebuchet MS" panose="020B0603020202020204" pitchFamily="34" charset="0"/>
                <a:ea typeface="Verdana" panose="020B0604030504040204" pitchFamily="34" charset="0"/>
              </a:rPr>
              <a:t>lettera di sostegno da parte delle parti interessate</a:t>
            </a:r>
          </a:p>
          <a:p>
            <a:pPr marL="628650" lvl="1" indent="-171450">
              <a:buFont typeface="Arial" panose="020B0604020202020204" pitchFamily="34" charset="0"/>
              <a:buChar char="•"/>
            </a:pPr>
            <a:r>
              <a:rPr lang="it-IT" sz="1100" kern="0" dirty="0">
                <a:solidFill>
                  <a:schemeClr val="accent5">
                    <a:lumMod val="50000"/>
                  </a:schemeClr>
                </a:solidFill>
                <a:latin typeface="Trebuchet MS" panose="020B0603020202020204" pitchFamily="34" charset="0"/>
                <a:ea typeface="Verdana" panose="020B0604030504040204" pitchFamily="34" charset="0"/>
              </a:rPr>
              <a:t>ordini del giorno di transizione, SEAP, SECAP o altri documenti di pianificazione</a:t>
            </a:r>
          </a:p>
          <a:p>
            <a:pPr marL="628650" lvl="1" indent="-171450">
              <a:buFont typeface="Arial" panose="020B0604020202020204" pitchFamily="34" charset="0"/>
              <a:buChar char="•"/>
            </a:pPr>
            <a:r>
              <a:rPr lang="it-IT" sz="1100" kern="0" dirty="0">
                <a:solidFill>
                  <a:schemeClr val="accent5">
                    <a:lumMod val="50000"/>
                  </a:schemeClr>
                </a:solidFill>
                <a:latin typeface="Trebuchet MS" panose="020B0603020202020204" pitchFamily="34" charset="0"/>
                <a:ea typeface="Verdana" panose="020B0604030504040204" pitchFamily="34" charset="0"/>
              </a:rPr>
              <a:t>prove di finanziamenti garantiti e/o accordi esistenti</a:t>
            </a:r>
          </a:p>
          <a:p>
            <a:pPr marL="628650" lvl="1" indent="-171450">
              <a:buFont typeface="Arial" panose="020B0604020202020204" pitchFamily="34" charset="0"/>
              <a:buChar char="•"/>
            </a:pPr>
            <a:r>
              <a:rPr lang="it-IT" sz="1100" kern="0" dirty="0">
                <a:solidFill>
                  <a:schemeClr val="accent5">
                    <a:lumMod val="50000"/>
                  </a:schemeClr>
                </a:solidFill>
                <a:latin typeface="Trebuchet MS" panose="020B0603020202020204" pitchFamily="34" charset="0"/>
                <a:ea typeface="Verdana" panose="020B0604030504040204" pitchFamily="34" charset="0"/>
              </a:rPr>
              <a:t>studi e/o dati già esistenti</a:t>
            </a:r>
          </a:p>
          <a:p>
            <a:pPr marL="628650" lvl="1" indent="-171450">
              <a:buFont typeface="Arial" panose="020B0604020202020204" pitchFamily="34" charset="0"/>
              <a:buChar char="•"/>
            </a:pPr>
            <a:r>
              <a:rPr lang="it-IT" sz="1100" kern="0" dirty="0">
                <a:solidFill>
                  <a:schemeClr val="accent5">
                    <a:lumMod val="50000"/>
                  </a:schemeClr>
                </a:solidFill>
                <a:latin typeface="Trebuchet MS" panose="020B0603020202020204" pitchFamily="34" charset="0"/>
                <a:ea typeface="Verdana" panose="020B0604030504040204" pitchFamily="34" charset="0"/>
              </a:rPr>
              <a:t>licenze già ottenute</a:t>
            </a:r>
          </a:p>
          <a:p>
            <a:pPr marL="628650" lvl="1" indent="-171450">
              <a:buFont typeface="Arial" panose="020B0604020202020204" pitchFamily="34" charset="0"/>
              <a:buChar char="•"/>
            </a:pPr>
            <a:r>
              <a:rPr lang="it-IT" sz="1100" kern="0" dirty="0">
                <a:solidFill>
                  <a:schemeClr val="accent5">
                    <a:lumMod val="50000"/>
                  </a:schemeClr>
                </a:solidFill>
                <a:latin typeface="Trebuchet MS" panose="020B0603020202020204" pitchFamily="34" charset="0"/>
                <a:ea typeface="Verdana" panose="020B0604030504040204" pitchFamily="34" charset="0"/>
              </a:rPr>
              <a:t>mappe con semplici schizzi della posizione del progetto</a:t>
            </a:r>
          </a:p>
          <a:p>
            <a:pPr marL="628650" lvl="1" indent="-171450">
              <a:buFont typeface="Arial" panose="020B0604020202020204" pitchFamily="34" charset="0"/>
              <a:buChar char="•"/>
            </a:pPr>
            <a:r>
              <a:rPr lang="it-IT" sz="1100" kern="0" dirty="0">
                <a:solidFill>
                  <a:schemeClr val="accent5">
                    <a:lumMod val="50000"/>
                  </a:schemeClr>
                </a:solidFill>
                <a:latin typeface="Trebuchet MS" panose="020B0603020202020204" pitchFamily="34" charset="0"/>
                <a:ea typeface="Verdana" panose="020B0604030504040204" pitchFamily="34" charset="0"/>
              </a:rPr>
              <a:t>Altri </a:t>
            </a:r>
            <a:endParaRPr lang="en-GB" sz="1200" kern="0" dirty="0">
              <a:solidFill>
                <a:schemeClr val="accent5">
                  <a:lumMod val="50000"/>
                </a:schemeClr>
              </a:solidFill>
              <a:latin typeface="Trebuchet MS" panose="020B0603020202020204" pitchFamily="34" charset="0"/>
              <a:ea typeface="Verdana" panose="020B0604030504040204" pitchFamily="34" charset="0"/>
            </a:endParaRPr>
          </a:p>
        </p:txBody>
      </p:sp>
      <p:sp>
        <p:nvSpPr>
          <p:cNvPr id="15" name="Segnaposto numero diapositiva 3">
            <a:extLst>
              <a:ext uri="{FF2B5EF4-FFF2-40B4-BE49-F238E27FC236}">
                <a16:creationId xmlns:a16="http://schemas.microsoft.com/office/drawing/2014/main" xmlns="" id="{F93ABCFE-6416-634B-86BA-0DC432B8C231}"/>
              </a:ext>
            </a:extLst>
          </p:cNvPr>
          <p:cNvSpPr txBox="1">
            <a:spLocks/>
          </p:cNvSpPr>
          <p:nvPr/>
        </p:nvSpPr>
        <p:spPr>
          <a:xfrm>
            <a:off x="8864600" y="6356350"/>
            <a:ext cx="188827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76C2914-91DB-4B4C-9B68-86EDF4DDB808}" type="slidenum">
              <a:rPr lang="en-GB" smtClean="0">
                <a:solidFill>
                  <a:schemeClr val="bg1"/>
                </a:solidFill>
              </a:rPr>
              <a:pPr/>
              <a:t>19</a:t>
            </a:fld>
            <a:endParaRPr lang="en-GB">
              <a:solidFill>
                <a:schemeClr val="bg1"/>
              </a:solidFill>
            </a:endParaRPr>
          </a:p>
        </p:txBody>
      </p:sp>
    </p:spTree>
    <p:extLst>
      <p:ext uri="{BB962C8B-B14F-4D97-AF65-F5344CB8AC3E}">
        <p14:creationId xmlns:p14="http://schemas.microsoft.com/office/powerpoint/2010/main" val="8418123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xmlns="" id="{A146F861-7F96-B04F-BC08-AD9B14007B4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3" name="Title 1">
            <a:extLst>
              <a:ext uri="{FF2B5EF4-FFF2-40B4-BE49-F238E27FC236}">
                <a16:creationId xmlns:a16="http://schemas.microsoft.com/office/drawing/2014/main" xmlns="" id="{7633090E-CB22-3C42-88E6-3AE3BD50CE52}"/>
              </a:ext>
            </a:extLst>
          </p:cNvPr>
          <p:cNvSpPr txBox="1">
            <a:spLocks/>
          </p:cNvSpPr>
          <p:nvPr/>
        </p:nvSpPr>
        <p:spPr>
          <a:xfrm>
            <a:off x="1" y="1231998"/>
            <a:ext cx="12191999" cy="4300949"/>
          </a:xfrm>
          <a:prstGeom prst="rect">
            <a:avLst/>
          </a:prstGeom>
          <a:solidFill>
            <a:schemeClr val="bg1">
              <a:alpha val="88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005286"/>
                </a:solidFill>
                <a:latin typeface="Trebuchet MS" panose="020B0703020202090204" pitchFamily="34" charset="0"/>
                <a:ea typeface="+mj-ea"/>
                <a:cs typeface="+mj-cs"/>
              </a:defRPr>
            </a:lvl1pPr>
          </a:lstStyle>
          <a:p>
            <a:pPr algn="ctr"/>
            <a:endParaRPr lang="x-none" sz="4800"/>
          </a:p>
        </p:txBody>
      </p:sp>
      <p:sp>
        <p:nvSpPr>
          <p:cNvPr id="2" name="Title 1">
            <a:extLst>
              <a:ext uri="{FF2B5EF4-FFF2-40B4-BE49-F238E27FC236}">
                <a16:creationId xmlns:a16="http://schemas.microsoft.com/office/drawing/2014/main" xmlns="" id="{03CB8ED0-7F02-E340-872F-4DCF16108D70}"/>
              </a:ext>
            </a:extLst>
          </p:cNvPr>
          <p:cNvSpPr>
            <a:spLocks noGrp="1"/>
          </p:cNvSpPr>
          <p:nvPr>
            <p:ph type="title"/>
          </p:nvPr>
        </p:nvSpPr>
        <p:spPr>
          <a:xfrm>
            <a:off x="0" y="311347"/>
            <a:ext cx="12192000" cy="768251"/>
          </a:xfrm>
          <a:noFill/>
        </p:spPr>
        <p:txBody>
          <a:bodyPr>
            <a:normAutofit fontScale="90000"/>
          </a:bodyPr>
          <a:lstStyle/>
          <a:p>
            <a:pPr algn="ctr"/>
            <a:r>
              <a:rPr lang="it-IT" sz="3200" dirty="0">
                <a:solidFill>
                  <a:schemeClr val="bg1"/>
                </a:solidFill>
              </a:rPr>
              <a:t>Sezione #1 – Descrizione del progetto e sue caratteristiche principali</a:t>
            </a:r>
            <a:endParaRPr lang="x-none" sz="4000" dirty="0">
              <a:solidFill>
                <a:schemeClr val="bg1"/>
              </a:solidFill>
            </a:endParaRPr>
          </a:p>
        </p:txBody>
      </p:sp>
      <p:sp>
        <p:nvSpPr>
          <p:cNvPr id="7" name="CasellaDiTesto 22">
            <a:extLst>
              <a:ext uri="{FF2B5EF4-FFF2-40B4-BE49-F238E27FC236}">
                <a16:creationId xmlns:a16="http://schemas.microsoft.com/office/drawing/2014/main" xmlns="" id="{08A1919C-FF99-4C0C-9583-561D18643F68}"/>
              </a:ext>
            </a:extLst>
          </p:cNvPr>
          <p:cNvSpPr txBox="1"/>
          <p:nvPr/>
        </p:nvSpPr>
        <p:spPr>
          <a:xfrm>
            <a:off x="838201" y="1325053"/>
            <a:ext cx="9984970" cy="768250"/>
          </a:xfrm>
          <a:prstGeom prst="rect">
            <a:avLst/>
          </a:prstGeom>
          <a:solidFill>
            <a:schemeClr val="accent2"/>
          </a:solidFill>
        </p:spPr>
        <p:txBody>
          <a:bodyPr wrap="square" rtlCol="0">
            <a:noAutofit/>
          </a:bodyPr>
          <a:lstStyle/>
          <a:p>
            <a:pPr algn="just"/>
            <a:r>
              <a:rPr lang="it-IT" sz="2000" dirty="0"/>
              <a:t>Questa sezione copre le aree legate al progetto in generale, incluse le sue peculiarità, localizzazione e caratteristiche principali.</a:t>
            </a:r>
          </a:p>
        </p:txBody>
      </p:sp>
      <p:pic>
        <p:nvPicPr>
          <p:cNvPr id="3074" name="Picture 2" descr="Project Free Vector Art - (14,549 Free Downloads)">
            <a:extLst>
              <a:ext uri="{FF2B5EF4-FFF2-40B4-BE49-F238E27FC236}">
                <a16:creationId xmlns:a16="http://schemas.microsoft.com/office/drawing/2014/main" xmlns="" id="{9FD69A79-B2CC-4F6E-8096-52C13C9327F7}"/>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rot="16200000">
            <a:off x="-194049" y="2724757"/>
            <a:ext cx="3125760" cy="2185847"/>
          </a:xfrm>
          <a:prstGeom prst="rect">
            <a:avLst/>
          </a:prstGeom>
          <a:noFill/>
          <a:extLst>
            <a:ext uri="{909E8E84-426E-40DD-AFC4-6F175D3DCCD1}">
              <a14:hiddenFill xmlns:a14="http://schemas.microsoft.com/office/drawing/2010/main">
                <a:solidFill>
                  <a:srgbClr val="FFFFFF"/>
                </a:solidFill>
              </a14:hiddenFill>
            </a:ext>
          </a:extLst>
        </p:spPr>
      </p:pic>
      <p:sp>
        <p:nvSpPr>
          <p:cNvPr id="8" name="CasellaDiTesto 22">
            <a:extLst>
              <a:ext uri="{FF2B5EF4-FFF2-40B4-BE49-F238E27FC236}">
                <a16:creationId xmlns:a16="http://schemas.microsoft.com/office/drawing/2014/main" xmlns="" id="{DDFE5EE8-9AE5-1B4F-AB45-3A7CD1F32BA0}"/>
              </a:ext>
            </a:extLst>
          </p:cNvPr>
          <p:cNvSpPr txBox="1"/>
          <p:nvPr/>
        </p:nvSpPr>
        <p:spPr>
          <a:xfrm>
            <a:off x="2461755" y="2231522"/>
            <a:ext cx="8306333" cy="3125760"/>
          </a:xfrm>
          <a:prstGeom prst="rect">
            <a:avLst/>
          </a:prstGeom>
          <a:noFill/>
        </p:spPr>
        <p:txBody>
          <a:bodyPr wrap="square" rtlCol="0">
            <a:noAutofit/>
          </a:bodyPr>
          <a:lstStyle/>
          <a:p>
            <a:pPr algn="just"/>
            <a:r>
              <a:rPr lang="it-IT" sz="2000" b="1" dirty="0">
                <a:solidFill>
                  <a:srgbClr val="1E5B7F"/>
                </a:solidFill>
              </a:rPr>
              <a:t>Punti chiave da coprire:</a:t>
            </a:r>
            <a:r>
              <a:rPr lang="it-IT" sz="2000" dirty="0"/>
              <a:t> </a:t>
            </a:r>
          </a:p>
          <a:p>
            <a:pPr marL="285750" lvl="0" indent="-285750">
              <a:buFont typeface="Arial" panose="020B0604020202020204" pitchFamily="34" charset="0"/>
              <a:buChar char="•"/>
            </a:pPr>
            <a:r>
              <a:rPr lang="it-IT" sz="2000" dirty="0"/>
              <a:t>Promotori del progetto;</a:t>
            </a:r>
          </a:p>
          <a:p>
            <a:pPr marL="285750" lvl="0" indent="-285750">
              <a:buFont typeface="Arial" panose="020B0604020202020204" pitchFamily="34" charset="0"/>
              <a:buChar char="•"/>
            </a:pPr>
            <a:r>
              <a:rPr lang="it-IT" sz="2000" b="1" u="sng" dirty="0"/>
              <a:t>Localizzazione dell'azione proposta</a:t>
            </a:r>
            <a:r>
              <a:rPr lang="it-IT" sz="2000" u="sng" dirty="0"/>
              <a:t>, coordinate incluse</a:t>
            </a:r>
            <a:r>
              <a:rPr lang="it-IT" sz="2000" dirty="0"/>
              <a:t>;</a:t>
            </a:r>
          </a:p>
          <a:p>
            <a:pPr marL="285750" lvl="0" indent="-285750">
              <a:buFont typeface="Arial" panose="020B0604020202020204" pitchFamily="34" charset="0"/>
              <a:buChar char="•"/>
            </a:pPr>
            <a:r>
              <a:rPr lang="it-IT" sz="2000" b="1" u="sng" dirty="0"/>
              <a:t>Livello di maturità del progetto;</a:t>
            </a:r>
            <a:r>
              <a:rPr lang="it-IT" sz="2000" dirty="0"/>
              <a:t> </a:t>
            </a:r>
          </a:p>
          <a:p>
            <a:pPr marL="285750" lvl="0" indent="-285750">
              <a:buFont typeface="Arial" panose="020B0604020202020204" pitchFamily="34" charset="0"/>
              <a:buChar char="•"/>
            </a:pPr>
            <a:r>
              <a:rPr lang="it-IT" sz="2000" dirty="0"/>
              <a:t>Grado di innovazione;</a:t>
            </a:r>
          </a:p>
          <a:p>
            <a:pPr marL="285750" lvl="0" indent="-285750">
              <a:buFont typeface="Arial" panose="020B0604020202020204" pitchFamily="34" charset="0"/>
              <a:buChar char="•"/>
            </a:pPr>
            <a:r>
              <a:rPr lang="it-IT" sz="2000" dirty="0"/>
              <a:t>Grandezza dell'investimento;</a:t>
            </a:r>
          </a:p>
          <a:p>
            <a:pPr marL="285750" lvl="0" indent="-285750">
              <a:buFont typeface="Arial" panose="020B0604020202020204" pitchFamily="34" charset="0"/>
              <a:buChar char="•"/>
            </a:pPr>
            <a:r>
              <a:rPr lang="it-IT" sz="2000" b="1" u="sng" dirty="0"/>
              <a:t>Fattore di leva finanziaria</a:t>
            </a:r>
            <a:r>
              <a:rPr lang="it-IT" sz="2000" dirty="0"/>
              <a:t>;</a:t>
            </a:r>
          </a:p>
          <a:p>
            <a:pPr marL="285750" lvl="0" indent="-285750">
              <a:buFont typeface="Arial" panose="020B0604020202020204" pitchFamily="34" charset="0"/>
              <a:buChar char="•"/>
            </a:pPr>
            <a:r>
              <a:rPr lang="it-IT" sz="2000" dirty="0"/>
              <a:t>Fonti di finanziamento;</a:t>
            </a:r>
          </a:p>
          <a:p>
            <a:pPr marL="285750" lvl="0" indent="-285750">
              <a:buFont typeface="Arial" panose="020B0604020202020204" pitchFamily="34" charset="0"/>
              <a:buChar char="•"/>
            </a:pPr>
            <a:r>
              <a:rPr lang="it-IT" sz="2000" dirty="0"/>
              <a:t>Risparmi economici attesi e tempo di ritorno dell'investimento.</a:t>
            </a:r>
          </a:p>
        </p:txBody>
      </p:sp>
      <p:sp>
        <p:nvSpPr>
          <p:cNvPr id="11" name="Segnaposto numero diapositiva 3">
            <a:extLst>
              <a:ext uri="{FF2B5EF4-FFF2-40B4-BE49-F238E27FC236}">
                <a16:creationId xmlns:a16="http://schemas.microsoft.com/office/drawing/2014/main" xmlns="" id="{57E24F15-0564-094B-ABA4-F14D8E25B518}"/>
              </a:ext>
            </a:extLst>
          </p:cNvPr>
          <p:cNvSpPr txBox="1">
            <a:spLocks/>
          </p:cNvSpPr>
          <p:nvPr/>
        </p:nvSpPr>
        <p:spPr>
          <a:xfrm>
            <a:off x="8864600" y="6494900"/>
            <a:ext cx="188827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76C2914-91DB-4B4C-9B68-86EDF4DDB808}" type="slidenum">
              <a:rPr lang="en-GB" smtClean="0">
                <a:solidFill>
                  <a:schemeClr val="bg1"/>
                </a:solidFill>
              </a:rPr>
              <a:pPr/>
              <a:t>20</a:t>
            </a:fld>
            <a:endParaRPr lang="en-GB">
              <a:solidFill>
                <a:schemeClr val="bg1"/>
              </a:solidFill>
            </a:endParaRPr>
          </a:p>
        </p:txBody>
      </p:sp>
    </p:spTree>
    <p:extLst>
      <p:ext uri="{BB962C8B-B14F-4D97-AF65-F5344CB8AC3E}">
        <p14:creationId xmlns:p14="http://schemas.microsoft.com/office/powerpoint/2010/main" val="41951012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xmlns="" id="{07837D88-C888-4B4F-90A2-B0F7640DD82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2" name="Title 1">
            <a:extLst>
              <a:ext uri="{FF2B5EF4-FFF2-40B4-BE49-F238E27FC236}">
                <a16:creationId xmlns:a16="http://schemas.microsoft.com/office/drawing/2014/main" xmlns="" id="{38F3B59D-2187-F842-84AC-C8D169AAD684}"/>
              </a:ext>
            </a:extLst>
          </p:cNvPr>
          <p:cNvSpPr txBox="1">
            <a:spLocks/>
          </p:cNvSpPr>
          <p:nvPr/>
        </p:nvSpPr>
        <p:spPr>
          <a:xfrm>
            <a:off x="1" y="1104901"/>
            <a:ext cx="12191999" cy="4408132"/>
          </a:xfrm>
          <a:prstGeom prst="rect">
            <a:avLst/>
          </a:prstGeom>
          <a:solidFill>
            <a:schemeClr val="bg1">
              <a:alpha val="88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005286"/>
                </a:solidFill>
                <a:latin typeface="Trebuchet MS" panose="020B0703020202090204" pitchFamily="34" charset="0"/>
                <a:ea typeface="+mj-ea"/>
                <a:cs typeface="+mj-cs"/>
              </a:defRPr>
            </a:lvl1pPr>
          </a:lstStyle>
          <a:p>
            <a:pPr algn="ctr"/>
            <a:endParaRPr lang="x-none" sz="4800"/>
          </a:p>
        </p:txBody>
      </p:sp>
      <p:sp>
        <p:nvSpPr>
          <p:cNvPr id="7" name="CasellaDiTesto 22">
            <a:extLst>
              <a:ext uri="{FF2B5EF4-FFF2-40B4-BE49-F238E27FC236}">
                <a16:creationId xmlns:a16="http://schemas.microsoft.com/office/drawing/2014/main" xmlns="" id="{08A1919C-FF99-4C0C-9583-561D18643F68}"/>
              </a:ext>
            </a:extLst>
          </p:cNvPr>
          <p:cNvSpPr txBox="1"/>
          <p:nvPr/>
        </p:nvSpPr>
        <p:spPr>
          <a:xfrm>
            <a:off x="838201" y="1253434"/>
            <a:ext cx="9984970" cy="768250"/>
          </a:xfrm>
          <a:prstGeom prst="rect">
            <a:avLst/>
          </a:prstGeom>
          <a:solidFill>
            <a:schemeClr val="accent2"/>
          </a:solidFill>
        </p:spPr>
        <p:txBody>
          <a:bodyPr wrap="square" rtlCol="0">
            <a:noAutofit/>
          </a:bodyPr>
          <a:lstStyle/>
          <a:p>
            <a:pPr algn="just"/>
            <a:r>
              <a:rPr lang="it-IT" sz="2000" dirty="0"/>
              <a:t>L'obbiettivo è la valutazione degli impatti di progetto e la verifica che esso sia significativo sia in termini assoluti che relativi.</a:t>
            </a:r>
          </a:p>
        </p:txBody>
      </p:sp>
      <p:sp>
        <p:nvSpPr>
          <p:cNvPr id="8" name="CasellaDiTesto 22">
            <a:extLst>
              <a:ext uri="{FF2B5EF4-FFF2-40B4-BE49-F238E27FC236}">
                <a16:creationId xmlns:a16="http://schemas.microsoft.com/office/drawing/2014/main" xmlns="" id="{DDFE5EE8-9AE5-1B4F-AB45-3A7CD1F32BA0}"/>
              </a:ext>
            </a:extLst>
          </p:cNvPr>
          <p:cNvSpPr txBox="1"/>
          <p:nvPr/>
        </p:nvSpPr>
        <p:spPr>
          <a:xfrm>
            <a:off x="2516836" y="2129147"/>
            <a:ext cx="8306333" cy="3125760"/>
          </a:xfrm>
          <a:prstGeom prst="rect">
            <a:avLst/>
          </a:prstGeom>
          <a:noFill/>
        </p:spPr>
        <p:txBody>
          <a:bodyPr wrap="square" rtlCol="0">
            <a:noAutofit/>
          </a:bodyPr>
          <a:lstStyle/>
          <a:p>
            <a:pPr algn="just"/>
            <a:r>
              <a:rPr lang="it-IT" sz="1600" b="1" dirty="0">
                <a:solidFill>
                  <a:srgbClr val="1E5B7F"/>
                </a:solidFill>
              </a:rPr>
              <a:t>Punti chiave da coprire:</a:t>
            </a:r>
            <a:r>
              <a:rPr lang="it-IT" sz="1600" dirty="0"/>
              <a:t> </a:t>
            </a:r>
          </a:p>
          <a:p>
            <a:pPr marL="285750" lvl="0" indent="-285750">
              <a:buFont typeface="Arial" panose="020B0604020202020204" pitchFamily="34" charset="0"/>
              <a:buChar char="•"/>
            </a:pPr>
            <a:r>
              <a:rPr lang="it-IT" sz="1600" b="1" u="sng" dirty="0"/>
              <a:t>Risparmi di energia primaria;</a:t>
            </a:r>
          </a:p>
          <a:p>
            <a:pPr marL="285750" lvl="0" indent="-285750">
              <a:buFont typeface="Arial" panose="020B0604020202020204" pitchFamily="34" charset="0"/>
              <a:buChar char="•"/>
            </a:pPr>
            <a:r>
              <a:rPr lang="it-IT" sz="1600" b="1" u="sng" dirty="0"/>
              <a:t>Emissioni GAS serra evitate;</a:t>
            </a:r>
            <a:endParaRPr lang="it-IT" sz="1600" dirty="0"/>
          </a:p>
          <a:p>
            <a:pPr marL="285750" lvl="0" indent="-285750">
              <a:buFont typeface="Arial" panose="020B0604020202020204" pitchFamily="34" charset="0"/>
              <a:buChar char="•"/>
            </a:pPr>
            <a:r>
              <a:rPr lang="it-IT" sz="1600" b="1" u="sng" dirty="0"/>
              <a:t>Miglioramento di altre condizioni ambientali;</a:t>
            </a:r>
            <a:endParaRPr lang="it-IT" sz="1600" b="1" dirty="0"/>
          </a:p>
          <a:p>
            <a:pPr marL="285750" lvl="0" indent="-285750">
              <a:buFont typeface="Arial" panose="020B0604020202020204" pitchFamily="34" charset="0"/>
              <a:buChar char="•"/>
            </a:pPr>
            <a:r>
              <a:rPr lang="it-IT" sz="1600" b="1" u="sng" dirty="0"/>
              <a:t>Mitigazione della precarietà energetica; </a:t>
            </a:r>
          </a:p>
          <a:p>
            <a:pPr marL="285750" lvl="0" indent="-285750">
              <a:buFont typeface="Arial" panose="020B0604020202020204" pitchFamily="34" charset="0"/>
              <a:buChar char="•"/>
            </a:pPr>
            <a:r>
              <a:rPr lang="it-IT" sz="1600" b="1" u="sng" dirty="0"/>
              <a:t>Accettazione sociale;</a:t>
            </a:r>
            <a:endParaRPr lang="it-IT" sz="1600" dirty="0"/>
          </a:p>
          <a:p>
            <a:pPr marL="285750" lvl="0" indent="-285750">
              <a:buFont typeface="Arial" panose="020B0604020202020204" pitchFamily="34" charset="0"/>
              <a:buChar char="•"/>
            </a:pPr>
            <a:r>
              <a:rPr lang="it-IT" sz="1600" dirty="0"/>
              <a:t>Impatto sull'economia locale; </a:t>
            </a:r>
          </a:p>
          <a:p>
            <a:pPr marL="285750" lvl="0" indent="-285750">
              <a:buFont typeface="Arial" panose="020B0604020202020204" pitchFamily="34" charset="0"/>
              <a:buChar char="•"/>
            </a:pPr>
            <a:r>
              <a:rPr lang="it-IT" sz="1600" dirty="0"/>
              <a:t>Quota di fonti rinnovabili (quantitativo);</a:t>
            </a:r>
          </a:p>
          <a:p>
            <a:pPr marL="285750" lvl="0" indent="-285750">
              <a:buFont typeface="Arial" panose="020B0604020202020204" pitchFamily="34" charset="0"/>
              <a:buChar char="•"/>
            </a:pPr>
            <a:r>
              <a:rPr lang="it-IT" sz="1600" dirty="0"/>
              <a:t>Benefici alla rete locale (se applicabili);</a:t>
            </a:r>
          </a:p>
          <a:p>
            <a:pPr marL="285750" lvl="0" indent="-285750">
              <a:buFont typeface="Arial" panose="020B0604020202020204" pitchFamily="34" charset="0"/>
              <a:buChar char="•"/>
            </a:pPr>
            <a:r>
              <a:rPr lang="it-IT" sz="1600" dirty="0"/>
              <a:t>Replicabilità e scalabilità su altre isole, arcipelaghi o terraferma;</a:t>
            </a:r>
          </a:p>
          <a:p>
            <a:pPr marL="285750" lvl="0" indent="-285750">
              <a:buFont typeface="Arial" panose="020B0604020202020204" pitchFamily="34" charset="0"/>
              <a:buChar char="•"/>
            </a:pPr>
            <a:r>
              <a:rPr lang="it-IT" sz="1600" dirty="0"/>
              <a:t>Potenziale di disseminazione e comunicazione per la promozione della soluzione su altre isole;</a:t>
            </a:r>
          </a:p>
          <a:p>
            <a:pPr marL="285750" indent="-285750">
              <a:buFont typeface="Arial" panose="020B0604020202020204" pitchFamily="34" charset="0"/>
              <a:buChar char="•"/>
            </a:pPr>
            <a:r>
              <a:rPr lang="it-IT" sz="1600" dirty="0"/>
              <a:t>Altri impatti indiretti non inclusi in questa lista.</a:t>
            </a:r>
          </a:p>
          <a:p>
            <a:pPr marL="285750" indent="-285750">
              <a:buFont typeface="Arial" panose="020B0604020202020204" pitchFamily="34" charset="0"/>
              <a:buChar char="•"/>
            </a:pPr>
            <a:endParaRPr lang="it-IT" sz="1400" dirty="0"/>
          </a:p>
        </p:txBody>
      </p:sp>
      <p:pic>
        <p:nvPicPr>
          <p:cNvPr id="9" name="Picture 2" descr="Impact Icon Stock Illustrations – 8,347 Impact Icon Stock Illustrations,  Vectors &amp; Clipart - Dreamstime">
            <a:extLst>
              <a:ext uri="{FF2B5EF4-FFF2-40B4-BE49-F238E27FC236}">
                <a16:creationId xmlns:a16="http://schemas.microsoft.com/office/drawing/2014/main" xmlns="" id="{76067903-BDD5-E545-9359-0E2D140919CA}"/>
              </a:ext>
            </a:extLst>
          </p:cNvPr>
          <p:cNvPicPr>
            <a:picLocks noChangeAspect="1" noChangeArrowheads="1"/>
          </p:cNvPicPr>
          <p:nvPr/>
        </p:nvPicPr>
        <p:blipFill rotWithShape="1">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rcRect/>
          <a:stretch/>
        </p:blipFill>
        <p:spPr bwMode="auto">
          <a:xfrm>
            <a:off x="0" y="2405699"/>
            <a:ext cx="2293033" cy="2190081"/>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1">
            <a:extLst>
              <a:ext uri="{FF2B5EF4-FFF2-40B4-BE49-F238E27FC236}">
                <a16:creationId xmlns:a16="http://schemas.microsoft.com/office/drawing/2014/main" xmlns="" id="{B8313C9C-BC50-794F-8F63-21CD2100760D}"/>
              </a:ext>
            </a:extLst>
          </p:cNvPr>
          <p:cNvSpPr txBox="1">
            <a:spLocks/>
          </p:cNvSpPr>
          <p:nvPr/>
        </p:nvSpPr>
        <p:spPr>
          <a:xfrm>
            <a:off x="0" y="311348"/>
            <a:ext cx="12192000" cy="630302"/>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005286"/>
                </a:solidFill>
                <a:latin typeface="Trebuchet MS" panose="020B0703020202090204" pitchFamily="34" charset="0"/>
                <a:ea typeface="+mj-ea"/>
                <a:cs typeface="+mj-cs"/>
              </a:defRPr>
            </a:lvl1pPr>
          </a:lstStyle>
          <a:p>
            <a:pPr algn="ctr"/>
            <a:r>
              <a:rPr lang="it-IT" sz="3200" dirty="0">
                <a:solidFill>
                  <a:schemeClr val="bg1"/>
                </a:solidFill>
              </a:rPr>
              <a:t>Sezione #2 – Impatti di progetto</a:t>
            </a:r>
            <a:endParaRPr lang="x-none" sz="4000" dirty="0">
              <a:solidFill>
                <a:schemeClr val="bg1"/>
              </a:solidFill>
            </a:endParaRPr>
          </a:p>
        </p:txBody>
      </p:sp>
      <p:sp>
        <p:nvSpPr>
          <p:cNvPr id="13" name="Segnaposto numero diapositiva 3">
            <a:extLst>
              <a:ext uri="{FF2B5EF4-FFF2-40B4-BE49-F238E27FC236}">
                <a16:creationId xmlns:a16="http://schemas.microsoft.com/office/drawing/2014/main" xmlns="" id="{82DAE562-E4CE-8E4E-B8A4-1A2C9BEFFD43}"/>
              </a:ext>
            </a:extLst>
          </p:cNvPr>
          <p:cNvSpPr txBox="1">
            <a:spLocks/>
          </p:cNvSpPr>
          <p:nvPr/>
        </p:nvSpPr>
        <p:spPr>
          <a:xfrm>
            <a:off x="8864600" y="6494900"/>
            <a:ext cx="188827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76C2914-91DB-4B4C-9B68-86EDF4DDB808}" type="slidenum">
              <a:rPr lang="en-GB" smtClean="0">
                <a:solidFill>
                  <a:schemeClr val="bg1"/>
                </a:solidFill>
              </a:rPr>
              <a:pPr/>
              <a:t>21</a:t>
            </a:fld>
            <a:endParaRPr lang="en-GB">
              <a:solidFill>
                <a:schemeClr val="bg1"/>
              </a:solidFill>
            </a:endParaRPr>
          </a:p>
        </p:txBody>
      </p:sp>
    </p:spTree>
    <p:extLst>
      <p:ext uri="{BB962C8B-B14F-4D97-AF65-F5344CB8AC3E}">
        <p14:creationId xmlns:p14="http://schemas.microsoft.com/office/powerpoint/2010/main" val="42058778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xmlns="" id="{29EE6E88-C38B-7D43-BCBD-AE267498129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3" name="Title 1">
            <a:extLst>
              <a:ext uri="{FF2B5EF4-FFF2-40B4-BE49-F238E27FC236}">
                <a16:creationId xmlns:a16="http://schemas.microsoft.com/office/drawing/2014/main" xmlns="" id="{52281744-6D0E-CA4F-BDD6-1A90B4BE9975}"/>
              </a:ext>
            </a:extLst>
          </p:cNvPr>
          <p:cNvSpPr txBox="1">
            <a:spLocks/>
          </p:cNvSpPr>
          <p:nvPr/>
        </p:nvSpPr>
        <p:spPr>
          <a:xfrm>
            <a:off x="1" y="1104901"/>
            <a:ext cx="12191999" cy="4132924"/>
          </a:xfrm>
          <a:prstGeom prst="rect">
            <a:avLst/>
          </a:prstGeom>
          <a:solidFill>
            <a:schemeClr val="bg1">
              <a:alpha val="88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005286"/>
                </a:solidFill>
                <a:latin typeface="Trebuchet MS" panose="020B0703020202090204" pitchFamily="34" charset="0"/>
                <a:ea typeface="+mj-ea"/>
                <a:cs typeface="+mj-cs"/>
              </a:defRPr>
            </a:lvl1pPr>
          </a:lstStyle>
          <a:p>
            <a:pPr algn="ctr"/>
            <a:endParaRPr lang="x-none" sz="4800"/>
          </a:p>
        </p:txBody>
      </p:sp>
      <p:sp>
        <p:nvSpPr>
          <p:cNvPr id="7" name="CasellaDiTesto 22">
            <a:extLst>
              <a:ext uri="{FF2B5EF4-FFF2-40B4-BE49-F238E27FC236}">
                <a16:creationId xmlns:a16="http://schemas.microsoft.com/office/drawing/2014/main" xmlns="" id="{08A1919C-FF99-4C0C-9583-561D18643F68}"/>
              </a:ext>
            </a:extLst>
          </p:cNvPr>
          <p:cNvSpPr txBox="1"/>
          <p:nvPr/>
        </p:nvSpPr>
        <p:spPr>
          <a:xfrm>
            <a:off x="838200" y="1248853"/>
            <a:ext cx="10338785" cy="768250"/>
          </a:xfrm>
          <a:prstGeom prst="rect">
            <a:avLst/>
          </a:prstGeom>
          <a:solidFill>
            <a:schemeClr val="accent2"/>
          </a:solidFill>
        </p:spPr>
        <p:txBody>
          <a:bodyPr wrap="square" rtlCol="0">
            <a:noAutofit/>
          </a:bodyPr>
          <a:lstStyle/>
          <a:p>
            <a:pPr algn="just"/>
            <a:r>
              <a:rPr lang="it-IT" sz="2000" dirty="0"/>
              <a:t>Salvo progetti specifici/di dimensioni ridotte, l'assistenza tecnica di NESOI coprirà solo una parte delle attività, di conseguenza è essenziale identificare la loro coerenza con l'intero progetto.</a:t>
            </a:r>
          </a:p>
          <a:p>
            <a:endParaRPr lang="en-GB" sz="2000" dirty="0"/>
          </a:p>
        </p:txBody>
      </p:sp>
      <p:sp>
        <p:nvSpPr>
          <p:cNvPr id="8" name="CasellaDiTesto 22">
            <a:extLst>
              <a:ext uri="{FF2B5EF4-FFF2-40B4-BE49-F238E27FC236}">
                <a16:creationId xmlns:a16="http://schemas.microsoft.com/office/drawing/2014/main" xmlns="" id="{DDFE5EE8-9AE5-1B4F-AB45-3A7CD1F32BA0}"/>
              </a:ext>
            </a:extLst>
          </p:cNvPr>
          <p:cNvSpPr txBox="1"/>
          <p:nvPr/>
        </p:nvSpPr>
        <p:spPr>
          <a:xfrm>
            <a:off x="2516836" y="2124565"/>
            <a:ext cx="8899847" cy="3349673"/>
          </a:xfrm>
          <a:prstGeom prst="rect">
            <a:avLst/>
          </a:prstGeom>
          <a:noFill/>
        </p:spPr>
        <p:txBody>
          <a:bodyPr wrap="square" rtlCol="0">
            <a:noAutofit/>
          </a:bodyPr>
          <a:lstStyle/>
          <a:p>
            <a:pPr algn="just"/>
            <a:r>
              <a:rPr lang="it-IT" sz="1600" b="1" dirty="0">
                <a:solidFill>
                  <a:srgbClr val="1E5B7F"/>
                </a:solidFill>
              </a:rPr>
              <a:t>Punti chiave da coprire:</a:t>
            </a:r>
            <a:r>
              <a:rPr lang="it-IT" sz="1600" dirty="0"/>
              <a:t> </a:t>
            </a:r>
          </a:p>
          <a:p>
            <a:pPr marL="285750" lvl="0" indent="-285750">
              <a:buFont typeface="Arial" panose="020B0604020202020204" pitchFamily="34" charset="0"/>
              <a:buChar char="•"/>
            </a:pPr>
            <a:r>
              <a:rPr lang="it-IT" sz="1600" dirty="0"/>
              <a:t>Richiesta di supporto NESOI, in termini di attività/competenze che il promotore del progetto intende ottenere tramite il Grant e i servizi che saranno forniti dai membri del consorzio;</a:t>
            </a:r>
          </a:p>
          <a:p>
            <a:pPr marL="285750" lvl="0" indent="-285750">
              <a:buFont typeface="Arial" panose="020B0604020202020204" pitchFamily="34" charset="0"/>
              <a:buChar char="•"/>
            </a:pPr>
            <a:r>
              <a:rPr lang="it-IT" sz="1600" dirty="0"/>
              <a:t>Stato di avanzamento dell'azione promossa: lavoro già portato avanti (pianificazione, studi di fattibilità completati, licenze/permessi ottenuti, bozze di contratti o proposte tecnico/economiche disponibili, ecc.);</a:t>
            </a:r>
          </a:p>
          <a:p>
            <a:pPr marL="285750" lvl="0" indent="-285750">
              <a:buFont typeface="Arial" panose="020B0604020202020204" pitchFamily="34" charset="0"/>
              <a:buChar char="•"/>
            </a:pPr>
            <a:r>
              <a:rPr lang="it-IT" sz="1600" dirty="0"/>
              <a:t>Procurement: procurement in generale, contratti già conferiti e procedure applicate, fasi di procurement pianificate nel corso dell'implementazione; </a:t>
            </a:r>
          </a:p>
          <a:p>
            <a:pPr marL="285750" lvl="0" indent="-285750">
              <a:buFont typeface="Arial" panose="020B0604020202020204" pitchFamily="34" charset="0"/>
              <a:buChar char="•"/>
            </a:pPr>
            <a:r>
              <a:rPr lang="it-IT" sz="1600" b="1" u="sng" dirty="0"/>
              <a:t>Timeline delle attività proposte</a:t>
            </a:r>
            <a:r>
              <a:rPr lang="it-IT" sz="1600" dirty="0"/>
              <a:t>, preparate secondo template;</a:t>
            </a:r>
          </a:p>
          <a:p>
            <a:pPr marL="285750" lvl="0" indent="-285750">
              <a:buFont typeface="Arial" panose="020B0604020202020204" pitchFamily="34" charset="0"/>
              <a:buChar char="•"/>
            </a:pPr>
            <a:r>
              <a:rPr lang="it-IT" sz="1600" b="1" u="sng" dirty="0"/>
              <a:t>Coerenza del support NESOI nell'esecuzione del progetto,</a:t>
            </a:r>
            <a:r>
              <a:rPr lang="it-IT" sz="1600" dirty="0"/>
              <a:t> ovvero come il supporto richiesto sia in linea con lo sviluppo del progetto e sia di supporto nel promuovere la decarbonizzazione dell'isola.</a:t>
            </a:r>
          </a:p>
        </p:txBody>
      </p:sp>
      <p:pic>
        <p:nvPicPr>
          <p:cNvPr id="9" name="Picture 11" descr="Execution Vector: immagini, foto stock e grafica vettoriale | Shutterstock">
            <a:extLst>
              <a:ext uri="{FF2B5EF4-FFF2-40B4-BE49-F238E27FC236}">
                <a16:creationId xmlns:a16="http://schemas.microsoft.com/office/drawing/2014/main" xmlns="" id="{8E1572DE-2A78-3748-A35F-3532A66D823E}"/>
              </a:ext>
            </a:extLst>
          </p:cNvPr>
          <p:cNvPicPr>
            <a:picLocks noChangeAspect="1" noChangeArrowheads="1"/>
          </p:cNvPicPr>
          <p:nvPr/>
        </p:nvPicPr>
        <p:blipFill rotWithShape="1">
          <a:blip r:embed="rId3" cstate="screen">
            <a:clrChange>
              <a:clrFrom>
                <a:srgbClr val="FDFDFD"/>
              </a:clrFrom>
              <a:clrTo>
                <a:srgbClr val="FDFDFD">
                  <a:alpha val="0"/>
                </a:srgbClr>
              </a:clrTo>
            </a:clrChange>
            <a:duotone>
              <a:prstClr val="black"/>
              <a:schemeClr val="accent1">
                <a:tint val="45000"/>
                <a:satMod val="400000"/>
              </a:schemeClr>
            </a:duotone>
            <a:extLst>
              <a:ext uri="{28A0092B-C50C-407E-A947-70E740481C1C}">
                <a14:useLocalDpi xmlns:a14="http://schemas.microsoft.com/office/drawing/2010/main"/>
              </a:ext>
            </a:extLst>
          </a:blip>
          <a:srcRect/>
          <a:stretch/>
        </p:blipFill>
        <p:spPr bwMode="auto">
          <a:xfrm rot="16200000">
            <a:off x="-326248" y="3038528"/>
            <a:ext cx="3418539" cy="1702191"/>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1">
            <a:extLst>
              <a:ext uri="{FF2B5EF4-FFF2-40B4-BE49-F238E27FC236}">
                <a16:creationId xmlns:a16="http://schemas.microsoft.com/office/drawing/2014/main" xmlns="" id="{54A5DDE4-B10F-D142-B802-2A4BBC33F96F}"/>
              </a:ext>
            </a:extLst>
          </p:cNvPr>
          <p:cNvSpPr txBox="1">
            <a:spLocks/>
          </p:cNvSpPr>
          <p:nvPr/>
        </p:nvSpPr>
        <p:spPr>
          <a:xfrm>
            <a:off x="0" y="311348"/>
            <a:ext cx="12192000" cy="630302"/>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005286"/>
                </a:solidFill>
                <a:latin typeface="Trebuchet MS" panose="020B0703020202090204" pitchFamily="34" charset="0"/>
                <a:ea typeface="+mj-ea"/>
                <a:cs typeface="+mj-cs"/>
              </a:defRPr>
            </a:lvl1pPr>
          </a:lstStyle>
          <a:p>
            <a:pPr algn="ctr"/>
            <a:r>
              <a:rPr lang="it-IT" sz="3200" dirty="0">
                <a:solidFill>
                  <a:schemeClr val="bg1"/>
                </a:solidFill>
              </a:rPr>
              <a:t>Sezione #3 – Esecuzione del progetto e supporto NESOI</a:t>
            </a:r>
            <a:endParaRPr lang="x-none" sz="4000" dirty="0">
              <a:solidFill>
                <a:schemeClr val="bg1"/>
              </a:solidFill>
            </a:endParaRPr>
          </a:p>
        </p:txBody>
      </p:sp>
      <p:sp>
        <p:nvSpPr>
          <p:cNvPr id="10" name="Segnaposto numero diapositiva 3">
            <a:extLst>
              <a:ext uri="{FF2B5EF4-FFF2-40B4-BE49-F238E27FC236}">
                <a16:creationId xmlns:a16="http://schemas.microsoft.com/office/drawing/2014/main" xmlns="" id="{E1556B59-49B1-6744-BFC4-0C953663F56E}"/>
              </a:ext>
            </a:extLst>
          </p:cNvPr>
          <p:cNvSpPr txBox="1">
            <a:spLocks/>
          </p:cNvSpPr>
          <p:nvPr/>
        </p:nvSpPr>
        <p:spPr>
          <a:xfrm>
            <a:off x="8864600" y="6494900"/>
            <a:ext cx="188827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76C2914-91DB-4B4C-9B68-86EDF4DDB808}" type="slidenum">
              <a:rPr lang="en-GB" smtClean="0">
                <a:solidFill>
                  <a:schemeClr val="bg1"/>
                </a:solidFill>
              </a:rPr>
              <a:pPr/>
              <a:t>22</a:t>
            </a:fld>
            <a:endParaRPr lang="en-GB">
              <a:solidFill>
                <a:schemeClr val="bg1"/>
              </a:solidFill>
            </a:endParaRPr>
          </a:p>
        </p:txBody>
      </p:sp>
    </p:spTree>
    <p:extLst>
      <p:ext uri="{BB962C8B-B14F-4D97-AF65-F5344CB8AC3E}">
        <p14:creationId xmlns:p14="http://schemas.microsoft.com/office/powerpoint/2010/main" val="21378265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xmlns="" id="{2CE09951-A0EC-C04B-AFEF-D565FE09B40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3" name="Title 1">
            <a:extLst>
              <a:ext uri="{FF2B5EF4-FFF2-40B4-BE49-F238E27FC236}">
                <a16:creationId xmlns:a16="http://schemas.microsoft.com/office/drawing/2014/main" xmlns="" id="{307BAB13-3340-0647-ACE3-A727205E55EC}"/>
              </a:ext>
            </a:extLst>
          </p:cNvPr>
          <p:cNvSpPr txBox="1">
            <a:spLocks/>
          </p:cNvSpPr>
          <p:nvPr/>
        </p:nvSpPr>
        <p:spPr>
          <a:xfrm>
            <a:off x="1" y="1104901"/>
            <a:ext cx="12191999" cy="4683340"/>
          </a:xfrm>
          <a:prstGeom prst="rect">
            <a:avLst/>
          </a:prstGeom>
          <a:solidFill>
            <a:schemeClr val="bg1">
              <a:alpha val="88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005286"/>
                </a:solidFill>
                <a:latin typeface="Trebuchet MS" panose="020B0703020202090204" pitchFamily="34" charset="0"/>
                <a:ea typeface="+mj-ea"/>
                <a:cs typeface="+mj-cs"/>
              </a:defRPr>
            </a:lvl1pPr>
          </a:lstStyle>
          <a:p>
            <a:pPr algn="ctr"/>
            <a:endParaRPr lang="x-none" sz="4800"/>
          </a:p>
        </p:txBody>
      </p:sp>
      <p:sp>
        <p:nvSpPr>
          <p:cNvPr id="7" name="CasellaDiTesto 22">
            <a:extLst>
              <a:ext uri="{FF2B5EF4-FFF2-40B4-BE49-F238E27FC236}">
                <a16:creationId xmlns:a16="http://schemas.microsoft.com/office/drawing/2014/main" xmlns="" id="{08A1919C-FF99-4C0C-9583-561D18643F68}"/>
              </a:ext>
            </a:extLst>
          </p:cNvPr>
          <p:cNvSpPr txBox="1"/>
          <p:nvPr/>
        </p:nvSpPr>
        <p:spPr>
          <a:xfrm>
            <a:off x="838201" y="1248853"/>
            <a:ext cx="9984970" cy="768250"/>
          </a:xfrm>
          <a:prstGeom prst="rect">
            <a:avLst/>
          </a:prstGeom>
          <a:solidFill>
            <a:schemeClr val="accent2"/>
          </a:solidFill>
        </p:spPr>
        <p:txBody>
          <a:bodyPr wrap="square" rtlCol="0">
            <a:noAutofit/>
          </a:bodyPr>
          <a:lstStyle/>
          <a:p>
            <a:pPr algn="just"/>
            <a:r>
              <a:rPr lang="it-IT" sz="2000" dirty="0"/>
              <a:t>In questa sezione gli attori coinvolti dovranno essere presentati così come il loro ruolo nel progetto e nelle attività NESOI.</a:t>
            </a:r>
          </a:p>
        </p:txBody>
      </p:sp>
      <p:sp>
        <p:nvSpPr>
          <p:cNvPr id="8" name="CasellaDiTesto 22">
            <a:extLst>
              <a:ext uri="{FF2B5EF4-FFF2-40B4-BE49-F238E27FC236}">
                <a16:creationId xmlns:a16="http://schemas.microsoft.com/office/drawing/2014/main" xmlns="" id="{DDFE5EE8-9AE5-1B4F-AB45-3A7CD1F32BA0}"/>
              </a:ext>
            </a:extLst>
          </p:cNvPr>
          <p:cNvSpPr txBox="1"/>
          <p:nvPr/>
        </p:nvSpPr>
        <p:spPr>
          <a:xfrm>
            <a:off x="2446540" y="2127223"/>
            <a:ext cx="8306333" cy="3410974"/>
          </a:xfrm>
          <a:prstGeom prst="rect">
            <a:avLst/>
          </a:prstGeom>
          <a:noFill/>
        </p:spPr>
        <p:txBody>
          <a:bodyPr wrap="square" rtlCol="0">
            <a:noAutofit/>
          </a:bodyPr>
          <a:lstStyle/>
          <a:p>
            <a:pPr algn="just"/>
            <a:r>
              <a:rPr lang="it-IT" b="1" dirty="0">
                <a:solidFill>
                  <a:srgbClr val="1E5B7F"/>
                </a:solidFill>
              </a:rPr>
              <a:t>Punti chiave da coprire :</a:t>
            </a:r>
            <a:r>
              <a:rPr lang="it-IT" dirty="0"/>
              <a:t> </a:t>
            </a:r>
          </a:p>
          <a:p>
            <a:pPr marL="285750" lvl="0" indent="-285750">
              <a:buFont typeface="Arial" panose="020B0604020202020204" pitchFamily="34" charset="0"/>
              <a:buChar char="•"/>
            </a:pPr>
            <a:r>
              <a:rPr lang="it-IT" b="1" u="sng" dirty="0"/>
              <a:t>Coerenza della governance del progetto</a:t>
            </a:r>
            <a:r>
              <a:rPr lang="it-IT" dirty="0"/>
              <a:t>, in termini di attori coinvolti, ruoli e responsabilità;</a:t>
            </a:r>
          </a:p>
          <a:p>
            <a:pPr marL="285750" lvl="0" indent="-285750">
              <a:buFont typeface="Arial" panose="020B0604020202020204" pitchFamily="34" charset="0"/>
              <a:buChar char="•"/>
            </a:pPr>
            <a:r>
              <a:rPr lang="it-IT" b="1" u="sng" dirty="0"/>
              <a:t>Beneficiari del progetto e relativa competenza</a:t>
            </a:r>
            <a:r>
              <a:rPr lang="it-IT" dirty="0"/>
              <a:t>, cioè comprovata esperienza in altri progetti e/o nell'ambito della transizione energetica, ecc.;</a:t>
            </a:r>
          </a:p>
          <a:p>
            <a:pPr marL="285750" lvl="0" indent="-285750">
              <a:buFont typeface="Arial" panose="020B0604020202020204" pitchFamily="34" charset="0"/>
              <a:buChar char="•"/>
            </a:pPr>
            <a:r>
              <a:rPr lang="it-IT" b="1" u="sng" dirty="0"/>
              <a:t>Matrice di rischio</a:t>
            </a:r>
            <a:r>
              <a:rPr lang="it-IT" dirty="0"/>
              <a:t>, preparata secondo template che includa dettagli sui rischi identificati e misure di mitigazione proposte;</a:t>
            </a:r>
          </a:p>
          <a:p>
            <a:pPr marL="285750" lvl="0" indent="-285750">
              <a:buFont typeface="Arial" panose="020B0604020202020204" pitchFamily="34" charset="0"/>
              <a:buChar char="•"/>
            </a:pPr>
            <a:r>
              <a:rPr lang="it-IT" dirty="0"/>
              <a:t>Ruolo del progetto nel contesto locale dell'isola (peculiarità) e nella strategia energetica dell'isola; </a:t>
            </a:r>
          </a:p>
          <a:p>
            <a:pPr marL="285750" lvl="0" indent="-285750">
              <a:buFont typeface="Arial" panose="020B0604020202020204" pitchFamily="34" charset="0"/>
              <a:buChar char="•"/>
            </a:pPr>
            <a:r>
              <a:rPr lang="it-IT" dirty="0"/>
              <a:t>Identificazione e coinvolgimento degli stakeholders chiave (e.g.: municipalità/altre autorità locali, agenzia energetica, DSO, ecc.) con specifico riferimento a coloro i quali posso beneficiare dal progetto.</a:t>
            </a:r>
          </a:p>
        </p:txBody>
      </p:sp>
      <p:pic>
        <p:nvPicPr>
          <p:cNvPr id="9" name="Picture 5" descr="Technical team icon Royalty Free Vector Image - VectorStock">
            <a:extLst>
              <a:ext uri="{FF2B5EF4-FFF2-40B4-BE49-F238E27FC236}">
                <a16:creationId xmlns:a16="http://schemas.microsoft.com/office/drawing/2014/main" xmlns="" id="{A7BEEA8E-831C-9B46-8E4F-B56927248C86}"/>
              </a:ext>
            </a:extLst>
          </p:cNvPr>
          <p:cNvPicPr>
            <a:picLocks noChangeAspect="1" noChangeArrowheads="1"/>
          </p:cNvPicPr>
          <p:nvPr/>
        </p:nvPicPr>
        <p:blipFill rotWithShape="1">
          <a:blip r:embed="rId4" cstate="screen">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b="21317"/>
          <a:stretch/>
        </p:blipFill>
        <p:spPr bwMode="auto">
          <a:xfrm>
            <a:off x="119303" y="2327061"/>
            <a:ext cx="2057400" cy="1746225"/>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1">
            <a:extLst>
              <a:ext uri="{FF2B5EF4-FFF2-40B4-BE49-F238E27FC236}">
                <a16:creationId xmlns:a16="http://schemas.microsoft.com/office/drawing/2014/main" xmlns="" id="{D242B592-EAC6-7945-B7CA-676E1360B1D4}"/>
              </a:ext>
            </a:extLst>
          </p:cNvPr>
          <p:cNvSpPr txBox="1">
            <a:spLocks/>
          </p:cNvSpPr>
          <p:nvPr/>
        </p:nvSpPr>
        <p:spPr>
          <a:xfrm>
            <a:off x="0" y="311348"/>
            <a:ext cx="12192000" cy="630302"/>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005286"/>
                </a:solidFill>
                <a:latin typeface="Trebuchet MS" panose="020B0703020202090204" pitchFamily="34" charset="0"/>
                <a:ea typeface="+mj-ea"/>
                <a:cs typeface="+mj-cs"/>
              </a:defRPr>
            </a:lvl1pPr>
          </a:lstStyle>
          <a:p>
            <a:pPr algn="ctr"/>
            <a:r>
              <a:rPr lang="it-IT" sz="3200" dirty="0">
                <a:solidFill>
                  <a:schemeClr val="bg1"/>
                </a:solidFill>
              </a:rPr>
              <a:t>Sezione #4 – Beneficiario ed Ecosistema isola</a:t>
            </a:r>
            <a:endParaRPr lang="x-none" sz="4000" dirty="0">
              <a:solidFill>
                <a:schemeClr val="bg1"/>
              </a:solidFill>
            </a:endParaRPr>
          </a:p>
        </p:txBody>
      </p:sp>
      <p:sp>
        <p:nvSpPr>
          <p:cNvPr id="10" name="Segnaposto numero diapositiva 3">
            <a:extLst>
              <a:ext uri="{FF2B5EF4-FFF2-40B4-BE49-F238E27FC236}">
                <a16:creationId xmlns:a16="http://schemas.microsoft.com/office/drawing/2014/main" xmlns="" id="{9A3DFC16-97F3-8D44-AE36-B7513CFB402D}"/>
              </a:ext>
            </a:extLst>
          </p:cNvPr>
          <p:cNvSpPr txBox="1">
            <a:spLocks/>
          </p:cNvSpPr>
          <p:nvPr/>
        </p:nvSpPr>
        <p:spPr>
          <a:xfrm>
            <a:off x="8864600" y="6494900"/>
            <a:ext cx="188827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76C2914-91DB-4B4C-9B68-86EDF4DDB808}" type="slidenum">
              <a:rPr lang="en-GB" smtClean="0">
                <a:solidFill>
                  <a:schemeClr val="bg1"/>
                </a:solidFill>
              </a:rPr>
              <a:pPr/>
              <a:t>23</a:t>
            </a:fld>
            <a:endParaRPr lang="en-GB">
              <a:solidFill>
                <a:schemeClr val="bg1"/>
              </a:solidFill>
            </a:endParaRPr>
          </a:p>
        </p:txBody>
      </p:sp>
    </p:spTree>
    <p:extLst>
      <p:ext uri="{BB962C8B-B14F-4D97-AF65-F5344CB8AC3E}">
        <p14:creationId xmlns:p14="http://schemas.microsoft.com/office/powerpoint/2010/main" val="41267838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8CD0FC24-386E-4BFA-ADD6-9F7BF2FC9C33}"/>
              </a:ext>
            </a:extLst>
          </p:cNvPr>
          <p:cNvSpPr>
            <a:spLocks noGrp="1"/>
          </p:cNvSpPr>
          <p:nvPr>
            <p:ph type="title"/>
          </p:nvPr>
        </p:nvSpPr>
        <p:spPr>
          <a:xfrm>
            <a:off x="838200" y="365125"/>
            <a:ext cx="9959109" cy="977221"/>
          </a:xfrm>
        </p:spPr>
        <p:txBody>
          <a:bodyPr vert="horz" lIns="91440" tIns="45720" rIns="91440" bIns="45720" rtlCol="0" anchor="ctr">
            <a:normAutofit/>
          </a:bodyPr>
          <a:lstStyle/>
          <a:p>
            <a:pPr algn="ctr"/>
            <a:r>
              <a:rPr lang="it-IT" sz="3600" dirty="0">
                <a:solidFill>
                  <a:schemeClr val="tx2">
                    <a:lumMod val="50000"/>
                  </a:schemeClr>
                </a:solidFill>
              </a:rPr>
              <a:t>Menù di Assistenza Tecnica</a:t>
            </a:r>
            <a:endParaRPr lang="en-GB" sz="3600" dirty="0">
              <a:solidFill>
                <a:schemeClr val="tx2">
                  <a:lumMod val="50000"/>
                </a:schemeClr>
              </a:solidFill>
            </a:endParaRPr>
          </a:p>
        </p:txBody>
      </p:sp>
      <p:sp>
        <p:nvSpPr>
          <p:cNvPr id="3" name="Segnaposto contenuto 2">
            <a:extLst>
              <a:ext uri="{FF2B5EF4-FFF2-40B4-BE49-F238E27FC236}">
                <a16:creationId xmlns:a16="http://schemas.microsoft.com/office/drawing/2014/main" xmlns="" id="{9E892B3A-FF4F-4EB0-844B-2981C0BFC985}"/>
              </a:ext>
            </a:extLst>
          </p:cNvPr>
          <p:cNvSpPr>
            <a:spLocks noGrp="1"/>
          </p:cNvSpPr>
          <p:nvPr>
            <p:ph idx="1"/>
          </p:nvPr>
        </p:nvSpPr>
        <p:spPr>
          <a:xfrm>
            <a:off x="758301" y="1342346"/>
            <a:ext cx="9959109" cy="757776"/>
          </a:xfrm>
          <a:solidFill>
            <a:schemeClr val="bg1">
              <a:lumMod val="95000"/>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defTabSz="457200">
              <a:buNone/>
            </a:pPr>
            <a:r>
              <a:rPr lang="it-IT" sz="2000" b="1" dirty="0">
                <a:solidFill>
                  <a:schemeClr val="tx2">
                    <a:lumMod val="50000"/>
                  </a:schemeClr>
                </a:solidFill>
                <a:latin typeface="+mn-lt"/>
              </a:rPr>
              <a:t>Per ogni livello di maturità del progetto, NESOI fornirà ai candidati un numero predefinito di menù di assistenza tecnica tra cui scegliere</a:t>
            </a:r>
            <a:endParaRPr lang="en-GB" sz="2000" b="1" dirty="0">
              <a:solidFill>
                <a:schemeClr val="tx2">
                  <a:lumMod val="50000"/>
                </a:schemeClr>
              </a:solidFill>
              <a:latin typeface="+mn-lt"/>
            </a:endParaRPr>
          </a:p>
        </p:txBody>
      </p:sp>
      <p:sp>
        <p:nvSpPr>
          <p:cNvPr id="4" name="Segnaposto contenuto 2">
            <a:extLst>
              <a:ext uri="{FF2B5EF4-FFF2-40B4-BE49-F238E27FC236}">
                <a16:creationId xmlns:a16="http://schemas.microsoft.com/office/drawing/2014/main" xmlns="" id="{E2351D30-D345-4D96-86C5-1EBDDCA0642D}"/>
              </a:ext>
            </a:extLst>
          </p:cNvPr>
          <p:cNvSpPr txBox="1">
            <a:spLocks/>
          </p:cNvSpPr>
          <p:nvPr/>
        </p:nvSpPr>
        <p:spPr>
          <a:xfrm>
            <a:off x="651769" y="2319567"/>
            <a:ext cx="4450718" cy="3847917"/>
          </a:xfrm>
          <a:prstGeom prst="rect">
            <a:avLst/>
          </a:prstGeom>
          <a:solidFill>
            <a:schemeClr val="bg1">
              <a:lumMod val="95000"/>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indent="0" algn="ctr">
              <a:lnSpc>
                <a:spcPct val="90000"/>
              </a:lnSpc>
              <a:spcBef>
                <a:spcPts val="1000"/>
              </a:spcBef>
              <a:buFont typeface="Arial" panose="020B0604020202020204" pitchFamily="34" charset="0"/>
              <a:buNone/>
              <a:defRPr sz="2000" b="1">
                <a:solidFill>
                  <a:schemeClr val="tx2">
                    <a:lumMod val="50000"/>
                  </a:schemeClr>
                </a:solidFill>
              </a:defRPr>
            </a:lvl1pPr>
            <a:lvl2pPr marL="685800" indent="-228600" defTabSz="914400">
              <a:lnSpc>
                <a:spcPct val="90000"/>
              </a:lnSpc>
              <a:spcBef>
                <a:spcPts val="500"/>
              </a:spcBef>
              <a:buFont typeface="Arial" panose="020B0604020202020204" pitchFamily="34" charset="0"/>
              <a:buChar char="•"/>
              <a:defRPr sz="2400">
                <a:solidFill>
                  <a:schemeClr val="lt1"/>
                </a:solidFill>
              </a:defRPr>
            </a:lvl2pPr>
            <a:lvl3pPr marL="1143000" indent="-228600" defTabSz="914400">
              <a:lnSpc>
                <a:spcPct val="90000"/>
              </a:lnSpc>
              <a:spcBef>
                <a:spcPts val="500"/>
              </a:spcBef>
              <a:buFont typeface="Arial" panose="020B0604020202020204" pitchFamily="34" charset="0"/>
              <a:buChar char="•"/>
              <a:defRPr sz="2000">
                <a:solidFill>
                  <a:schemeClr val="lt1"/>
                </a:solidFill>
              </a:defRPr>
            </a:lvl3pPr>
            <a:lvl4pPr marL="1600200" indent="-228600" defTabSz="914400">
              <a:lnSpc>
                <a:spcPct val="90000"/>
              </a:lnSpc>
              <a:spcBef>
                <a:spcPts val="500"/>
              </a:spcBef>
              <a:buFont typeface="Arial" panose="020B0604020202020204" pitchFamily="34" charset="0"/>
              <a:buChar char="•"/>
              <a:defRPr>
                <a:solidFill>
                  <a:schemeClr val="lt1"/>
                </a:solidFill>
              </a:defRPr>
            </a:lvl4pPr>
            <a:lvl5pPr marL="2057400" indent="-228600" defTabSz="914400">
              <a:lnSpc>
                <a:spcPct val="90000"/>
              </a:lnSpc>
              <a:spcBef>
                <a:spcPts val="500"/>
              </a:spcBef>
              <a:buFont typeface="Arial" panose="020B0604020202020204" pitchFamily="34" charset="0"/>
              <a:buChar char="•"/>
              <a:defRPr>
                <a:solidFill>
                  <a:schemeClr val="lt1"/>
                </a:solidFill>
              </a:defRPr>
            </a:lvl5pPr>
            <a:lvl6pPr marL="2514600" indent="-228600" defTabSz="914400">
              <a:lnSpc>
                <a:spcPct val="90000"/>
              </a:lnSpc>
              <a:spcBef>
                <a:spcPts val="500"/>
              </a:spcBef>
              <a:buFont typeface="Arial" panose="020B0604020202020204" pitchFamily="34" charset="0"/>
              <a:buChar char="•"/>
              <a:defRPr>
                <a:solidFill>
                  <a:schemeClr val="lt1"/>
                </a:solidFill>
              </a:defRPr>
            </a:lvl6pPr>
            <a:lvl7pPr marL="2971800" indent="-228600" defTabSz="914400">
              <a:lnSpc>
                <a:spcPct val="90000"/>
              </a:lnSpc>
              <a:spcBef>
                <a:spcPts val="500"/>
              </a:spcBef>
              <a:buFont typeface="Arial" panose="020B0604020202020204" pitchFamily="34" charset="0"/>
              <a:buChar char="•"/>
              <a:defRPr>
                <a:solidFill>
                  <a:schemeClr val="lt1"/>
                </a:solidFill>
              </a:defRPr>
            </a:lvl7pPr>
            <a:lvl8pPr marL="3429000" indent="-228600" defTabSz="914400">
              <a:lnSpc>
                <a:spcPct val="90000"/>
              </a:lnSpc>
              <a:spcBef>
                <a:spcPts val="500"/>
              </a:spcBef>
              <a:buFont typeface="Arial" panose="020B0604020202020204" pitchFamily="34" charset="0"/>
              <a:buChar char="•"/>
              <a:defRPr>
                <a:solidFill>
                  <a:schemeClr val="lt1"/>
                </a:solidFill>
              </a:defRPr>
            </a:lvl8pPr>
            <a:lvl9pPr marL="3886200" indent="-228600" defTabSz="914400">
              <a:lnSpc>
                <a:spcPct val="90000"/>
              </a:lnSpc>
              <a:spcBef>
                <a:spcPts val="500"/>
              </a:spcBef>
              <a:buFont typeface="Arial" panose="020B0604020202020204" pitchFamily="34" charset="0"/>
              <a:buChar char="•"/>
              <a:defRPr>
                <a:solidFill>
                  <a:schemeClr val="lt1"/>
                </a:solidFill>
              </a:defRPr>
            </a:lvl9pPr>
          </a:lstStyle>
          <a:p>
            <a:pPr algn="l"/>
            <a:r>
              <a:rPr lang="it-IT" dirty="0"/>
              <a:t>I candidati sono incoraggiati a utilizzare i menù in quanto ciò consente di:</a:t>
            </a:r>
          </a:p>
          <a:p>
            <a:pPr marL="342900" indent="-342900" algn="l">
              <a:buFont typeface="Arial" panose="020B0604020202020204" pitchFamily="34" charset="0"/>
              <a:buChar char="•"/>
            </a:pPr>
            <a:r>
              <a:rPr lang="it-IT" dirty="0"/>
              <a:t>accelerare i successivi accordi di sovvenzione;</a:t>
            </a:r>
          </a:p>
          <a:p>
            <a:pPr marL="342900" indent="-342900" algn="l">
              <a:buFont typeface="Arial" panose="020B0604020202020204" pitchFamily="34" charset="0"/>
              <a:buChar char="•"/>
            </a:pPr>
            <a:r>
              <a:rPr lang="it-IT" dirty="0"/>
              <a:t>semplificare le procedure di appalto richieste che i beneficiari dovranno mettere in atto per selezionare esperti/consulenti locali;</a:t>
            </a:r>
          </a:p>
          <a:p>
            <a:pPr marL="342900" indent="-342900" algn="l">
              <a:buFont typeface="Arial" panose="020B0604020202020204" pitchFamily="34" charset="0"/>
              <a:buChar char="•"/>
            </a:pPr>
            <a:r>
              <a:rPr lang="it-IT" dirty="0"/>
              <a:t>aumentare l'opportunità di condividere le conoscenze e le economie di scala e di scopo con altre isole.</a:t>
            </a:r>
            <a:endParaRPr lang="en-GB" dirty="0"/>
          </a:p>
        </p:txBody>
      </p:sp>
      <p:pic>
        <p:nvPicPr>
          <p:cNvPr id="6" name="Immagine 5">
            <a:extLst>
              <a:ext uri="{FF2B5EF4-FFF2-40B4-BE49-F238E27FC236}">
                <a16:creationId xmlns:a16="http://schemas.microsoft.com/office/drawing/2014/main" xmlns="" id="{8D0D74E1-F96E-4DE9-935B-B884676E1E6E}"/>
              </a:ext>
            </a:extLst>
          </p:cNvPr>
          <p:cNvPicPr>
            <a:picLocks noChangeAspect="1"/>
          </p:cNvPicPr>
          <p:nvPr/>
        </p:nvPicPr>
        <p:blipFill>
          <a:blip r:embed="rId2"/>
          <a:stretch>
            <a:fillRect/>
          </a:stretch>
        </p:blipFill>
        <p:spPr>
          <a:xfrm>
            <a:off x="5102487" y="2581590"/>
            <a:ext cx="5914701" cy="2934064"/>
          </a:xfrm>
          <a:prstGeom prst="rect">
            <a:avLst/>
          </a:prstGeom>
        </p:spPr>
      </p:pic>
    </p:spTree>
    <p:extLst>
      <p:ext uri="{BB962C8B-B14F-4D97-AF65-F5344CB8AC3E}">
        <p14:creationId xmlns:p14="http://schemas.microsoft.com/office/powerpoint/2010/main" val="32583920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8CD0FC24-386E-4BFA-ADD6-9F7BF2FC9C33}"/>
              </a:ext>
            </a:extLst>
          </p:cNvPr>
          <p:cNvSpPr>
            <a:spLocks noGrp="1"/>
          </p:cNvSpPr>
          <p:nvPr>
            <p:ph type="title"/>
          </p:nvPr>
        </p:nvSpPr>
        <p:spPr/>
        <p:txBody>
          <a:bodyPr/>
          <a:lstStyle/>
          <a:p>
            <a:r>
              <a:rPr lang="it-IT" dirty="0"/>
              <a:t>Menù di Assistenza Tecnica</a:t>
            </a:r>
            <a:endParaRPr lang="en-GB" dirty="0"/>
          </a:p>
        </p:txBody>
      </p:sp>
      <p:pic>
        <p:nvPicPr>
          <p:cNvPr id="8" name="Immagine 7">
            <a:extLst>
              <a:ext uri="{FF2B5EF4-FFF2-40B4-BE49-F238E27FC236}">
                <a16:creationId xmlns:a16="http://schemas.microsoft.com/office/drawing/2014/main" xmlns="" id="{688EED84-45C1-4F69-95F7-44DC5C004F7E}"/>
              </a:ext>
            </a:extLst>
          </p:cNvPr>
          <p:cNvPicPr>
            <a:picLocks noChangeAspect="1"/>
          </p:cNvPicPr>
          <p:nvPr/>
        </p:nvPicPr>
        <p:blipFill>
          <a:blip r:embed="rId2"/>
          <a:stretch>
            <a:fillRect/>
          </a:stretch>
        </p:blipFill>
        <p:spPr>
          <a:xfrm>
            <a:off x="6241564" y="1322773"/>
            <a:ext cx="4410181" cy="5322163"/>
          </a:xfrm>
          <a:prstGeom prst="rect">
            <a:avLst/>
          </a:prstGeom>
        </p:spPr>
      </p:pic>
      <p:pic>
        <p:nvPicPr>
          <p:cNvPr id="10" name="Immagine 9">
            <a:extLst>
              <a:ext uri="{FF2B5EF4-FFF2-40B4-BE49-F238E27FC236}">
                <a16:creationId xmlns:a16="http://schemas.microsoft.com/office/drawing/2014/main" xmlns="" id="{E1C8FDD8-A110-4402-89AD-A025B348C535}"/>
              </a:ext>
            </a:extLst>
          </p:cNvPr>
          <p:cNvPicPr>
            <a:picLocks noChangeAspect="1"/>
          </p:cNvPicPr>
          <p:nvPr/>
        </p:nvPicPr>
        <p:blipFill>
          <a:blip r:embed="rId3"/>
          <a:stretch>
            <a:fillRect/>
          </a:stretch>
        </p:blipFill>
        <p:spPr>
          <a:xfrm>
            <a:off x="1715398" y="1322772"/>
            <a:ext cx="4380602" cy="5322164"/>
          </a:xfrm>
          <a:prstGeom prst="rect">
            <a:avLst/>
          </a:prstGeom>
        </p:spPr>
      </p:pic>
    </p:spTree>
    <p:extLst>
      <p:ext uri="{BB962C8B-B14F-4D97-AF65-F5344CB8AC3E}">
        <p14:creationId xmlns:p14="http://schemas.microsoft.com/office/powerpoint/2010/main" val="9741276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person holding black and green compass pointing to west">
            <a:extLst>
              <a:ext uri="{FF2B5EF4-FFF2-40B4-BE49-F238E27FC236}">
                <a16:creationId xmlns:a16="http://schemas.microsoft.com/office/drawing/2014/main" xmlns="" id="{F2928B8E-4F38-4CBA-9317-7A10A2B3717D}"/>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 y="-14754"/>
            <a:ext cx="12218227" cy="6872753"/>
          </a:xfrm>
          <a:prstGeom prst="rect">
            <a:avLst/>
          </a:prstGeom>
          <a:noFill/>
          <a:extLst>
            <a:ext uri="{909E8E84-426E-40DD-AFC4-6F175D3DCCD1}">
              <a14:hiddenFill xmlns:a14="http://schemas.microsoft.com/office/drawing/2010/main">
                <a:solidFill>
                  <a:srgbClr val="FFFFFF"/>
                </a:solidFill>
              </a14:hiddenFill>
            </a:ext>
          </a:extLst>
        </p:spPr>
      </p:pic>
      <p:sp>
        <p:nvSpPr>
          <p:cNvPr id="6" name="Titolo 1">
            <a:extLst>
              <a:ext uri="{FF2B5EF4-FFF2-40B4-BE49-F238E27FC236}">
                <a16:creationId xmlns:a16="http://schemas.microsoft.com/office/drawing/2014/main" xmlns="" id="{B24F0D14-CC1F-48C9-A58C-2B6730A9FEC8}"/>
              </a:ext>
            </a:extLst>
          </p:cNvPr>
          <p:cNvSpPr>
            <a:spLocks noGrp="1"/>
          </p:cNvSpPr>
          <p:nvPr>
            <p:ph type="title"/>
          </p:nvPr>
        </p:nvSpPr>
        <p:spPr>
          <a:xfrm>
            <a:off x="1" y="159105"/>
            <a:ext cx="10565734" cy="917610"/>
          </a:xfrm>
        </p:spPr>
        <p:txBody>
          <a:bodyPr>
            <a:normAutofit/>
          </a:bodyPr>
          <a:lstStyle/>
          <a:p>
            <a:pPr algn="ctr"/>
            <a:r>
              <a:rPr lang="it-IT" sz="3600" dirty="0">
                <a:solidFill>
                  <a:schemeClr val="bg1"/>
                </a:solidFill>
              </a:rPr>
              <a:t>Dove è possibile trovare il modulo di richiesta?</a:t>
            </a:r>
            <a:endParaRPr lang="en-GB" sz="3600" dirty="0">
              <a:solidFill>
                <a:schemeClr val="bg1"/>
              </a:solidFill>
            </a:endParaRPr>
          </a:p>
        </p:txBody>
      </p:sp>
      <p:pic>
        <p:nvPicPr>
          <p:cNvPr id="11266" name="Picture 2" descr="Home">
            <a:extLst>
              <a:ext uri="{FF2B5EF4-FFF2-40B4-BE49-F238E27FC236}">
                <a16:creationId xmlns:a16="http://schemas.microsoft.com/office/drawing/2014/main" xmlns="" id="{15DE3A2B-1A2D-4AA5-8DDD-33380E5B611C}"/>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458199" y="4082125"/>
            <a:ext cx="3459011" cy="1445308"/>
          </a:xfrm>
          <a:prstGeom prst="rect">
            <a:avLst/>
          </a:prstGeom>
          <a:solidFill>
            <a:schemeClr val="bg1">
              <a:alpha val="70000"/>
            </a:schemeClr>
          </a:solidFill>
        </p:spPr>
      </p:pic>
      <p:sp>
        <p:nvSpPr>
          <p:cNvPr id="15" name="CuadroTexto 14">
            <a:extLst>
              <a:ext uri="{FF2B5EF4-FFF2-40B4-BE49-F238E27FC236}">
                <a16:creationId xmlns:a16="http://schemas.microsoft.com/office/drawing/2014/main" xmlns="" id="{C44AEFC8-6A8B-4515-ACF4-EF2DF40C864C}"/>
              </a:ext>
            </a:extLst>
          </p:cNvPr>
          <p:cNvSpPr txBox="1"/>
          <p:nvPr/>
        </p:nvSpPr>
        <p:spPr>
          <a:xfrm>
            <a:off x="8458199" y="5527433"/>
            <a:ext cx="3459011" cy="369332"/>
          </a:xfrm>
          <a:prstGeom prst="rect">
            <a:avLst/>
          </a:prstGeom>
          <a:solidFill>
            <a:schemeClr val="bg1">
              <a:alpha val="70000"/>
            </a:schemeClr>
          </a:solidFill>
        </p:spPr>
        <p:txBody>
          <a:bodyPr wrap="square">
            <a:spAutoFit/>
          </a:bodyPr>
          <a:lstStyle/>
          <a:p>
            <a:pPr algn="ctr"/>
            <a:r>
              <a:rPr lang="en-GB" b="1">
                <a:solidFill>
                  <a:schemeClr val="tx2">
                    <a:lumMod val="50000"/>
                  </a:schemeClr>
                </a:solidFill>
              </a:rPr>
              <a:t>https://www.nesoi.eu/</a:t>
            </a:r>
          </a:p>
        </p:txBody>
      </p:sp>
      <p:sp>
        <p:nvSpPr>
          <p:cNvPr id="16" name="Segnaposto numero diapositiva 3">
            <a:extLst>
              <a:ext uri="{FF2B5EF4-FFF2-40B4-BE49-F238E27FC236}">
                <a16:creationId xmlns:a16="http://schemas.microsoft.com/office/drawing/2014/main" xmlns="" id="{27E13020-82B7-497C-8802-C22DA13A4613}"/>
              </a:ext>
            </a:extLst>
          </p:cNvPr>
          <p:cNvSpPr txBox="1">
            <a:spLocks/>
          </p:cNvSpPr>
          <p:nvPr/>
        </p:nvSpPr>
        <p:spPr>
          <a:xfrm>
            <a:off x="8864600" y="6356350"/>
            <a:ext cx="188827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76C2914-91DB-4B4C-9B68-86EDF4DDB808}" type="slidenum">
              <a:rPr lang="en-GB" smtClean="0">
                <a:solidFill>
                  <a:schemeClr val="bg1"/>
                </a:solidFill>
              </a:rPr>
              <a:pPr/>
              <a:t>26</a:t>
            </a:fld>
            <a:endParaRPr lang="en-GB">
              <a:solidFill>
                <a:schemeClr val="bg1"/>
              </a:solidFill>
            </a:endParaRPr>
          </a:p>
        </p:txBody>
      </p:sp>
      <p:sp>
        <p:nvSpPr>
          <p:cNvPr id="3" name="Rettangolo 2">
            <a:extLst>
              <a:ext uri="{FF2B5EF4-FFF2-40B4-BE49-F238E27FC236}">
                <a16:creationId xmlns:a16="http://schemas.microsoft.com/office/drawing/2014/main" xmlns="" id="{E10F49F4-C71E-4205-8376-14B7AFDCBD73}"/>
              </a:ext>
            </a:extLst>
          </p:cNvPr>
          <p:cNvSpPr/>
          <p:nvPr/>
        </p:nvSpPr>
        <p:spPr>
          <a:xfrm>
            <a:off x="0" y="1076715"/>
            <a:ext cx="11917211" cy="1603732"/>
          </a:xfrm>
          <a:prstGeom prst="rect">
            <a:avLst/>
          </a:prstGeom>
          <a:solidFill>
            <a:srgbClr val="C6E4C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GB" sz="1800" b="1">
                <a:latin typeface="Trebuchet MS" panose="020B0603020202020204" pitchFamily="34" charset="0"/>
              </a:rPr>
              <a:t>PIATTAFORMA ONLINE PER LA SOTTOMISSIONE</a:t>
            </a:r>
          </a:p>
          <a:p>
            <a:pPr algn="just"/>
            <a:endParaRPr lang="en-GB" sz="1800" b="1">
              <a:latin typeface="Trebuchet MS" panose="020B0603020202020204" pitchFamily="34" charset="0"/>
            </a:endParaRPr>
          </a:p>
          <a:p>
            <a:pPr algn="just"/>
            <a:r>
              <a:rPr lang="en-GB" sz="1800" b="1">
                <a:latin typeface="Trebuchet MS" panose="020B0603020202020204" pitchFamily="34" charset="0"/>
              </a:rPr>
              <a:t>SOLO LE PROPOSTE SCRITTE IN INGLESE SARANNO ACCETTATE </a:t>
            </a:r>
            <a:r>
              <a:rPr lang="en-GB" sz="1800">
                <a:latin typeface="Trebuchet MS" panose="020B0603020202020204" pitchFamily="34" charset="0"/>
              </a:rPr>
              <a:t>(Gli allegati possono essere in altre lingue)</a:t>
            </a:r>
            <a:endParaRPr lang="en-GB" sz="1800" dirty="0">
              <a:latin typeface="Trebuchet MS" panose="020B0603020202020204" pitchFamily="34" charset="0"/>
            </a:endParaRPr>
          </a:p>
        </p:txBody>
      </p:sp>
    </p:spTree>
    <p:extLst>
      <p:ext uri="{BB962C8B-B14F-4D97-AF65-F5344CB8AC3E}">
        <p14:creationId xmlns:p14="http://schemas.microsoft.com/office/powerpoint/2010/main" val="11546990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silver iMac on brown wooden desk">
            <a:extLst>
              <a:ext uri="{FF2B5EF4-FFF2-40B4-BE49-F238E27FC236}">
                <a16:creationId xmlns:a16="http://schemas.microsoft.com/office/drawing/2014/main" xmlns="" id="{7FBDA4B1-6CB4-4018-BFC0-CDD0A05B5CCA}"/>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0320" y="0"/>
            <a:ext cx="12262319"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esquinas diagonales redondeadas 4">
            <a:extLst>
              <a:ext uri="{FF2B5EF4-FFF2-40B4-BE49-F238E27FC236}">
                <a16:creationId xmlns:a16="http://schemas.microsoft.com/office/drawing/2014/main" xmlns="" id="{E3C4F6B9-B2E7-464A-B648-7A728F161405}"/>
              </a:ext>
            </a:extLst>
          </p:cNvPr>
          <p:cNvSpPr/>
          <p:nvPr/>
        </p:nvSpPr>
        <p:spPr>
          <a:xfrm>
            <a:off x="1377383" y="2363876"/>
            <a:ext cx="5299775" cy="917609"/>
          </a:xfrm>
          <a:prstGeom prst="round2DiagRect">
            <a:avLst>
              <a:gd name="adj1" fmla="val 33141"/>
              <a:gd name="adj2" fmla="val 0"/>
            </a:avLst>
          </a:prstGeom>
          <a:solidFill>
            <a:schemeClr val="bg2">
              <a:lumMod val="20000"/>
              <a:lumOff val="80000"/>
            </a:schemeClr>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r>
              <a:rPr lang="en-GB" b="1" dirty="0">
                <a:solidFill>
                  <a:schemeClr val="tx2">
                    <a:lumMod val="50000"/>
                  </a:schemeClr>
                </a:solidFill>
                <a:latin typeface="Trebuchet MS" panose="020B0603020202020204" pitchFamily="34" charset="0"/>
              </a:rPr>
              <a:t>12 </a:t>
            </a:r>
            <a:r>
              <a:rPr lang="en-GB" b="1" dirty="0" err="1">
                <a:solidFill>
                  <a:schemeClr val="tx2">
                    <a:lumMod val="50000"/>
                  </a:schemeClr>
                </a:solidFill>
                <a:latin typeface="Trebuchet MS" panose="020B0603020202020204" pitchFamily="34" charset="0"/>
              </a:rPr>
              <a:t>Ottobre</a:t>
            </a:r>
            <a:r>
              <a:rPr lang="en-GB" b="1" dirty="0">
                <a:solidFill>
                  <a:schemeClr val="tx2">
                    <a:lumMod val="50000"/>
                  </a:schemeClr>
                </a:solidFill>
                <a:latin typeface="Trebuchet MS" panose="020B0603020202020204" pitchFamily="34" charset="0"/>
              </a:rPr>
              <a:t> 2020</a:t>
            </a:r>
          </a:p>
        </p:txBody>
      </p:sp>
      <p:sp>
        <p:nvSpPr>
          <p:cNvPr id="7" name="Rectángulo: esquinas diagonales redondeadas 6">
            <a:extLst>
              <a:ext uri="{FF2B5EF4-FFF2-40B4-BE49-F238E27FC236}">
                <a16:creationId xmlns:a16="http://schemas.microsoft.com/office/drawing/2014/main" xmlns="" id="{2548BDD8-AB68-48BD-AE03-3AA0351718B3}"/>
              </a:ext>
            </a:extLst>
          </p:cNvPr>
          <p:cNvSpPr/>
          <p:nvPr/>
        </p:nvSpPr>
        <p:spPr>
          <a:xfrm>
            <a:off x="1399307" y="3998951"/>
            <a:ext cx="5299775" cy="917610"/>
          </a:xfrm>
          <a:prstGeom prst="round2DiagRect">
            <a:avLst>
              <a:gd name="adj1" fmla="val 33141"/>
              <a:gd name="adj2" fmla="val 0"/>
            </a:avLst>
          </a:prstGeom>
          <a:solidFill>
            <a:srgbClr val="FFD9DA"/>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r>
              <a:rPr lang="en-GB" b="1" dirty="0">
                <a:solidFill>
                  <a:schemeClr val="tx2">
                    <a:lumMod val="50000"/>
                  </a:schemeClr>
                </a:solidFill>
                <a:latin typeface="Trebuchet MS" panose="020B0603020202020204" pitchFamily="34" charset="0"/>
              </a:rPr>
              <a:t>18 </a:t>
            </a:r>
            <a:r>
              <a:rPr lang="en-GB" b="1" dirty="0" err="1">
                <a:solidFill>
                  <a:schemeClr val="tx2">
                    <a:lumMod val="50000"/>
                  </a:schemeClr>
                </a:solidFill>
                <a:latin typeface="Trebuchet MS" panose="020B0603020202020204" pitchFamily="34" charset="0"/>
              </a:rPr>
              <a:t>Dicembre</a:t>
            </a:r>
            <a:r>
              <a:rPr lang="en-GB" b="1" dirty="0">
                <a:solidFill>
                  <a:schemeClr val="tx2">
                    <a:lumMod val="50000"/>
                  </a:schemeClr>
                </a:solidFill>
                <a:latin typeface="Trebuchet MS" panose="020B0603020202020204" pitchFamily="34" charset="0"/>
              </a:rPr>
              <a:t> 2020 17:00:00 Brussels time</a:t>
            </a:r>
          </a:p>
        </p:txBody>
      </p:sp>
      <p:sp>
        <p:nvSpPr>
          <p:cNvPr id="6" name="Titolo 1">
            <a:extLst>
              <a:ext uri="{FF2B5EF4-FFF2-40B4-BE49-F238E27FC236}">
                <a16:creationId xmlns:a16="http://schemas.microsoft.com/office/drawing/2014/main" xmlns="" id="{B24F0D14-CC1F-48C9-A58C-2B6730A9FEC8}"/>
              </a:ext>
            </a:extLst>
          </p:cNvPr>
          <p:cNvSpPr>
            <a:spLocks noGrp="1"/>
          </p:cNvSpPr>
          <p:nvPr>
            <p:ph type="title"/>
          </p:nvPr>
        </p:nvSpPr>
        <p:spPr>
          <a:xfrm>
            <a:off x="0" y="212038"/>
            <a:ext cx="7347283" cy="917610"/>
          </a:xfrm>
        </p:spPr>
        <p:txBody>
          <a:bodyPr>
            <a:noAutofit/>
          </a:bodyPr>
          <a:lstStyle/>
          <a:p>
            <a:pPr algn="ctr"/>
            <a:r>
              <a:rPr lang="en-US" sz="3600" dirty="0" err="1">
                <a:solidFill>
                  <a:schemeClr val="tx2">
                    <a:lumMod val="50000"/>
                  </a:schemeClr>
                </a:solidFill>
              </a:rPr>
              <a:t>Quando</a:t>
            </a:r>
            <a:r>
              <a:rPr lang="en-US" sz="3600" dirty="0">
                <a:solidFill>
                  <a:schemeClr val="tx2">
                    <a:lumMod val="50000"/>
                  </a:schemeClr>
                </a:solidFill>
              </a:rPr>
              <a:t> </a:t>
            </a:r>
            <a:r>
              <a:rPr lang="en-US" sz="3600" dirty="0" err="1">
                <a:solidFill>
                  <a:schemeClr val="tx2">
                    <a:lumMod val="50000"/>
                  </a:schemeClr>
                </a:solidFill>
              </a:rPr>
              <a:t>presentare</a:t>
            </a:r>
            <a:r>
              <a:rPr lang="en-US" sz="3600" dirty="0">
                <a:solidFill>
                  <a:schemeClr val="tx2">
                    <a:lumMod val="50000"/>
                  </a:schemeClr>
                </a:solidFill>
              </a:rPr>
              <a:t> la </a:t>
            </a:r>
            <a:r>
              <a:rPr lang="en-US" sz="3600" dirty="0" err="1">
                <a:solidFill>
                  <a:schemeClr val="tx2">
                    <a:lumMod val="50000"/>
                  </a:schemeClr>
                </a:solidFill>
              </a:rPr>
              <a:t>domanda</a:t>
            </a:r>
            <a:r>
              <a:rPr lang="en-US" sz="3600" dirty="0">
                <a:solidFill>
                  <a:schemeClr val="tx2">
                    <a:lumMod val="50000"/>
                  </a:schemeClr>
                </a:solidFill>
              </a:rPr>
              <a:t>?</a:t>
            </a:r>
            <a:endParaRPr lang="en-GB" sz="3600" dirty="0">
              <a:solidFill>
                <a:schemeClr val="tx2">
                  <a:lumMod val="50000"/>
                </a:schemeClr>
              </a:solidFill>
            </a:endParaRPr>
          </a:p>
        </p:txBody>
      </p:sp>
      <p:sp>
        <p:nvSpPr>
          <p:cNvPr id="2" name="Rectángulo: esquinas diagonales redondeadas 1">
            <a:extLst>
              <a:ext uri="{FF2B5EF4-FFF2-40B4-BE49-F238E27FC236}">
                <a16:creationId xmlns:a16="http://schemas.microsoft.com/office/drawing/2014/main" xmlns="" id="{110FBC04-4C98-463E-BA98-D1F2C4224BC6}"/>
              </a:ext>
            </a:extLst>
          </p:cNvPr>
          <p:cNvSpPr/>
          <p:nvPr/>
        </p:nvSpPr>
        <p:spPr>
          <a:xfrm>
            <a:off x="1377383" y="1915127"/>
            <a:ext cx="1594050" cy="593249"/>
          </a:xfrm>
          <a:prstGeom prst="round2DiagRect">
            <a:avLst>
              <a:gd name="adj1" fmla="val 33141"/>
              <a:gd name="adj2" fmla="val 0"/>
            </a:avLst>
          </a:prstGeom>
          <a:solidFill>
            <a:srgbClr val="C6E4C5"/>
          </a:solidFill>
          <a:ln>
            <a:noFill/>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2000" b="1" dirty="0">
                <a:solidFill>
                  <a:schemeClr val="tx2">
                    <a:lumMod val="50000"/>
                  </a:schemeClr>
                </a:solidFill>
                <a:latin typeface="Trebuchet MS" panose="020B0603020202020204" pitchFamily="34" charset="0"/>
              </a:rPr>
              <a:t>Apertura</a:t>
            </a:r>
          </a:p>
        </p:txBody>
      </p:sp>
      <p:sp>
        <p:nvSpPr>
          <p:cNvPr id="3" name="Rectángulo: esquinas diagonales redondeadas 2">
            <a:extLst>
              <a:ext uri="{FF2B5EF4-FFF2-40B4-BE49-F238E27FC236}">
                <a16:creationId xmlns:a16="http://schemas.microsoft.com/office/drawing/2014/main" xmlns="" id="{DF09CFF0-D3ED-48AB-8F20-5F54476F6A2A}"/>
              </a:ext>
            </a:extLst>
          </p:cNvPr>
          <p:cNvSpPr/>
          <p:nvPr/>
        </p:nvSpPr>
        <p:spPr>
          <a:xfrm>
            <a:off x="1399307" y="3498800"/>
            <a:ext cx="1594050" cy="593249"/>
          </a:xfrm>
          <a:prstGeom prst="round2DiagRect">
            <a:avLst>
              <a:gd name="adj1" fmla="val 33141"/>
              <a:gd name="adj2" fmla="val 0"/>
            </a:avLst>
          </a:prstGeom>
          <a:solidFill>
            <a:srgbClr val="FF7C80"/>
          </a:solidFill>
          <a:ln>
            <a:noFill/>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2000" b="1" dirty="0" err="1">
                <a:solidFill>
                  <a:schemeClr val="tx2">
                    <a:lumMod val="50000"/>
                  </a:schemeClr>
                </a:solidFill>
                <a:latin typeface="Trebuchet MS" panose="020B0603020202020204" pitchFamily="34" charset="0"/>
              </a:rPr>
              <a:t>Scadenza</a:t>
            </a:r>
            <a:endParaRPr lang="en-GB" sz="2000" b="1" dirty="0">
              <a:solidFill>
                <a:schemeClr val="tx2">
                  <a:lumMod val="50000"/>
                </a:schemeClr>
              </a:solidFill>
              <a:latin typeface="Trebuchet MS" panose="020B0603020202020204" pitchFamily="34" charset="0"/>
            </a:endParaRPr>
          </a:p>
        </p:txBody>
      </p:sp>
      <p:sp>
        <p:nvSpPr>
          <p:cNvPr id="21" name="Segnaposto numero diapositiva 3">
            <a:extLst>
              <a:ext uri="{FF2B5EF4-FFF2-40B4-BE49-F238E27FC236}">
                <a16:creationId xmlns:a16="http://schemas.microsoft.com/office/drawing/2014/main" xmlns="" id="{7C98FBAD-E192-42AF-BE54-A451A6E8C2DF}"/>
              </a:ext>
            </a:extLst>
          </p:cNvPr>
          <p:cNvSpPr txBox="1">
            <a:spLocks/>
          </p:cNvSpPr>
          <p:nvPr/>
        </p:nvSpPr>
        <p:spPr>
          <a:xfrm>
            <a:off x="8864600" y="6356350"/>
            <a:ext cx="188827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76C2914-91DB-4B4C-9B68-86EDF4DDB808}" type="slidenum">
              <a:rPr lang="en-GB" smtClean="0">
                <a:solidFill>
                  <a:schemeClr val="bg1"/>
                </a:solidFill>
              </a:rPr>
              <a:pPr/>
              <a:t>27</a:t>
            </a:fld>
            <a:endParaRPr lang="en-GB">
              <a:solidFill>
                <a:schemeClr val="bg1"/>
              </a:solidFill>
            </a:endParaRPr>
          </a:p>
        </p:txBody>
      </p:sp>
    </p:spTree>
    <p:extLst>
      <p:ext uri="{BB962C8B-B14F-4D97-AF65-F5344CB8AC3E}">
        <p14:creationId xmlns:p14="http://schemas.microsoft.com/office/powerpoint/2010/main" val="3635302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aerial photo of buildings and body of water">
            <a:extLst>
              <a:ext uri="{FF2B5EF4-FFF2-40B4-BE49-F238E27FC236}">
                <a16:creationId xmlns:a16="http://schemas.microsoft.com/office/drawing/2014/main" xmlns="" id="{29EEEAD6-8437-451B-A928-E388DBDF8D0D}"/>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1"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olo 1">
            <a:extLst>
              <a:ext uri="{FF2B5EF4-FFF2-40B4-BE49-F238E27FC236}">
                <a16:creationId xmlns:a16="http://schemas.microsoft.com/office/drawing/2014/main" xmlns="" id="{3A5627B2-D589-4E7E-B23D-5CA87084C70B}"/>
              </a:ext>
            </a:extLst>
          </p:cNvPr>
          <p:cNvSpPr>
            <a:spLocks noGrp="1"/>
          </p:cNvSpPr>
          <p:nvPr>
            <p:ph type="title"/>
          </p:nvPr>
        </p:nvSpPr>
        <p:spPr>
          <a:xfrm>
            <a:off x="662213" y="168676"/>
            <a:ext cx="10565734" cy="917610"/>
          </a:xfrm>
        </p:spPr>
        <p:txBody>
          <a:bodyPr>
            <a:normAutofit/>
          </a:bodyPr>
          <a:lstStyle/>
          <a:p>
            <a:r>
              <a:rPr lang="it-IT" dirty="0">
                <a:solidFill>
                  <a:schemeClr val="bg1"/>
                </a:solidFill>
              </a:rPr>
              <a:t>Indice</a:t>
            </a:r>
            <a:endParaRPr lang="en-GB" dirty="0">
              <a:solidFill>
                <a:schemeClr val="bg1"/>
              </a:solidFill>
            </a:endParaRPr>
          </a:p>
        </p:txBody>
      </p:sp>
      <p:sp>
        <p:nvSpPr>
          <p:cNvPr id="2" name="CasellaDiTesto 1">
            <a:extLst>
              <a:ext uri="{FF2B5EF4-FFF2-40B4-BE49-F238E27FC236}">
                <a16:creationId xmlns:a16="http://schemas.microsoft.com/office/drawing/2014/main" xmlns="" id="{9F58F1D9-7A51-46AB-9296-D983EF3DD570}"/>
              </a:ext>
            </a:extLst>
          </p:cNvPr>
          <p:cNvSpPr txBox="1"/>
          <p:nvPr/>
        </p:nvSpPr>
        <p:spPr>
          <a:xfrm>
            <a:off x="967667" y="1943225"/>
            <a:ext cx="8753382" cy="2308324"/>
          </a:xfrm>
          <a:prstGeom prst="rect">
            <a:avLst/>
          </a:prstGeom>
          <a:noFill/>
        </p:spPr>
        <p:txBody>
          <a:bodyPr wrap="square" rtlCol="0">
            <a:spAutoFit/>
          </a:bodyPr>
          <a:lstStyle/>
          <a:p>
            <a:pPr marL="342900" indent="-342900">
              <a:buAutoNum type="arabicPeriod"/>
            </a:pPr>
            <a:r>
              <a:rPr lang="it-IT" sz="2400" b="1" dirty="0">
                <a:solidFill>
                  <a:schemeClr val="bg1">
                    <a:lumMod val="65000"/>
                  </a:schemeClr>
                </a:solidFill>
                <a:latin typeface="Trebuchet MS" panose="020B0603020202020204" pitchFamily="34" charset="0"/>
              </a:rPr>
              <a:t>NESOI </a:t>
            </a:r>
            <a:r>
              <a:rPr lang="it-IT" sz="2400" b="1" dirty="0" err="1">
                <a:solidFill>
                  <a:schemeClr val="bg1">
                    <a:lumMod val="65000"/>
                  </a:schemeClr>
                </a:solidFill>
                <a:latin typeface="Trebuchet MS" panose="020B0603020202020204" pitchFamily="34" charset="0"/>
              </a:rPr>
              <a:t>at</a:t>
            </a:r>
            <a:r>
              <a:rPr lang="it-IT" sz="2400" b="1" dirty="0">
                <a:solidFill>
                  <a:schemeClr val="bg1">
                    <a:lumMod val="65000"/>
                  </a:schemeClr>
                </a:solidFill>
                <a:latin typeface="Trebuchet MS" panose="020B0603020202020204" pitchFamily="34" charset="0"/>
              </a:rPr>
              <a:t> </a:t>
            </a:r>
            <a:r>
              <a:rPr lang="it-IT" sz="2400" b="1" dirty="0" err="1">
                <a:solidFill>
                  <a:schemeClr val="bg1">
                    <a:lumMod val="65000"/>
                  </a:schemeClr>
                </a:solidFill>
                <a:latin typeface="Trebuchet MS" panose="020B0603020202020204" pitchFamily="34" charset="0"/>
              </a:rPr>
              <a:t>glance</a:t>
            </a:r>
            <a:endParaRPr lang="it-IT" sz="2400" b="1" dirty="0">
              <a:solidFill>
                <a:schemeClr val="bg1">
                  <a:lumMod val="65000"/>
                </a:schemeClr>
              </a:solidFill>
              <a:latin typeface="Trebuchet MS" panose="020B0603020202020204" pitchFamily="34" charset="0"/>
            </a:endParaRPr>
          </a:p>
          <a:p>
            <a:pPr marL="342900" indent="-342900">
              <a:buAutoNum type="arabicPeriod"/>
            </a:pPr>
            <a:r>
              <a:rPr lang="it-IT" sz="2400" b="1" dirty="0">
                <a:solidFill>
                  <a:schemeClr val="bg1">
                    <a:lumMod val="75000"/>
                  </a:schemeClr>
                </a:solidFill>
                <a:latin typeface="Trebuchet MS" panose="020B0603020202020204" pitchFamily="34" charset="0"/>
              </a:rPr>
              <a:t>Il Processo NESOI</a:t>
            </a:r>
          </a:p>
          <a:p>
            <a:pPr marL="342900" indent="-342900">
              <a:buAutoNum type="arabicPeriod"/>
            </a:pPr>
            <a:r>
              <a:rPr lang="it-IT" sz="2400" b="1" dirty="0">
                <a:solidFill>
                  <a:schemeClr val="bg1">
                    <a:lumMod val="75000"/>
                  </a:schemeClr>
                </a:solidFill>
                <a:latin typeface="Trebuchet MS" panose="020B0603020202020204" pitchFamily="34" charset="0"/>
              </a:rPr>
              <a:t>Supporto NESOI</a:t>
            </a:r>
          </a:p>
          <a:p>
            <a:pPr marL="342900" indent="-342900">
              <a:buAutoNum type="arabicPeriod"/>
            </a:pPr>
            <a:r>
              <a:rPr lang="it-IT" sz="2400" b="1" dirty="0">
                <a:solidFill>
                  <a:schemeClr val="bg1">
                    <a:lumMod val="75000"/>
                  </a:schemeClr>
                </a:solidFill>
                <a:latin typeface="Trebuchet MS" panose="020B0603020202020204" pitchFamily="34" charset="0"/>
              </a:rPr>
              <a:t>Form per l’applicazione </a:t>
            </a:r>
          </a:p>
          <a:p>
            <a:pPr marL="342900" indent="-342900">
              <a:buAutoNum type="arabicPeriod"/>
            </a:pPr>
            <a:r>
              <a:rPr lang="it-IT" sz="2400" b="1" dirty="0">
                <a:solidFill>
                  <a:schemeClr val="bg1"/>
                </a:solidFill>
                <a:latin typeface="Trebuchet MS" panose="020B0603020202020204" pitchFamily="34" charset="0"/>
              </a:rPr>
              <a:t>Valutazione e selezione candidati</a:t>
            </a:r>
          </a:p>
          <a:p>
            <a:endParaRPr lang="en-GB" sz="2400" b="1" dirty="0">
              <a:solidFill>
                <a:schemeClr val="bg1"/>
              </a:solidFill>
            </a:endParaRPr>
          </a:p>
        </p:txBody>
      </p:sp>
    </p:spTree>
    <p:extLst>
      <p:ext uri="{BB962C8B-B14F-4D97-AF65-F5344CB8AC3E}">
        <p14:creationId xmlns:p14="http://schemas.microsoft.com/office/powerpoint/2010/main" val="3878114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2" descr="aerial photo of buildings and body of water">
            <a:extLst>
              <a:ext uri="{FF2B5EF4-FFF2-40B4-BE49-F238E27FC236}">
                <a16:creationId xmlns:a16="http://schemas.microsoft.com/office/drawing/2014/main" xmlns="" id="{29413205-A01D-B24F-8167-978FE5E03DF0}"/>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3" name="Title 1">
            <a:extLst>
              <a:ext uri="{FF2B5EF4-FFF2-40B4-BE49-F238E27FC236}">
                <a16:creationId xmlns:a16="http://schemas.microsoft.com/office/drawing/2014/main" xmlns="" id="{5F8C8398-6414-B447-9B71-3A225CB06482}"/>
              </a:ext>
            </a:extLst>
          </p:cNvPr>
          <p:cNvSpPr txBox="1">
            <a:spLocks/>
          </p:cNvSpPr>
          <p:nvPr/>
        </p:nvSpPr>
        <p:spPr>
          <a:xfrm>
            <a:off x="1" y="1240811"/>
            <a:ext cx="12191999" cy="5337063"/>
          </a:xfrm>
          <a:prstGeom prst="rect">
            <a:avLst/>
          </a:prstGeom>
          <a:solidFill>
            <a:schemeClr val="bg1">
              <a:alpha val="91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005286"/>
                </a:solidFill>
                <a:latin typeface="Trebuchet MS" panose="020B0703020202090204" pitchFamily="34" charset="0"/>
                <a:ea typeface="+mj-ea"/>
                <a:cs typeface="+mj-cs"/>
              </a:defRPr>
            </a:lvl1pPr>
          </a:lstStyle>
          <a:p>
            <a:pPr algn="ctr"/>
            <a:endParaRPr lang="x-none" sz="4800"/>
          </a:p>
        </p:txBody>
      </p:sp>
      <p:sp>
        <p:nvSpPr>
          <p:cNvPr id="2" name="Title 1">
            <a:extLst>
              <a:ext uri="{FF2B5EF4-FFF2-40B4-BE49-F238E27FC236}">
                <a16:creationId xmlns:a16="http://schemas.microsoft.com/office/drawing/2014/main" xmlns="" id="{03CB8ED0-7F02-E340-872F-4DCF16108D70}"/>
              </a:ext>
            </a:extLst>
          </p:cNvPr>
          <p:cNvSpPr>
            <a:spLocks noGrp="1"/>
          </p:cNvSpPr>
          <p:nvPr>
            <p:ph type="title"/>
          </p:nvPr>
        </p:nvSpPr>
        <p:spPr>
          <a:xfrm>
            <a:off x="0" y="280125"/>
            <a:ext cx="12192000" cy="792218"/>
          </a:xfrm>
          <a:noFill/>
        </p:spPr>
        <p:txBody>
          <a:bodyPr>
            <a:normAutofit/>
          </a:bodyPr>
          <a:lstStyle/>
          <a:p>
            <a:pPr algn="ctr"/>
            <a:r>
              <a:rPr lang="en-GB" sz="3600" dirty="0">
                <a:solidFill>
                  <a:schemeClr val="bg1"/>
                </a:solidFill>
              </a:rPr>
              <a:t>Cosa </a:t>
            </a:r>
            <a:r>
              <a:rPr lang="en-GB" sz="3600" dirty="0" err="1">
                <a:solidFill>
                  <a:schemeClr val="bg1"/>
                </a:solidFill>
              </a:rPr>
              <a:t>sarà</a:t>
            </a:r>
            <a:r>
              <a:rPr lang="en-GB" sz="3600" dirty="0">
                <a:solidFill>
                  <a:schemeClr val="bg1"/>
                </a:solidFill>
              </a:rPr>
              <a:t> </a:t>
            </a:r>
            <a:r>
              <a:rPr lang="en-GB" sz="3600" dirty="0" err="1">
                <a:solidFill>
                  <a:schemeClr val="bg1"/>
                </a:solidFill>
              </a:rPr>
              <a:t>valutato</a:t>
            </a:r>
            <a:r>
              <a:rPr lang="en-GB" sz="3600" dirty="0">
                <a:solidFill>
                  <a:schemeClr val="bg1"/>
                </a:solidFill>
              </a:rPr>
              <a:t>?</a:t>
            </a:r>
            <a:endParaRPr lang="x-none" dirty="0">
              <a:solidFill>
                <a:schemeClr val="bg1"/>
              </a:solidFill>
            </a:endParaRPr>
          </a:p>
        </p:txBody>
      </p:sp>
      <p:sp>
        <p:nvSpPr>
          <p:cNvPr id="7" name="CasellaDiTesto 22">
            <a:extLst>
              <a:ext uri="{FF2B5EF4-FFF2-40B4-BE49-F238E27FC236}">
                <a16:creationId xmlns:a16="http://schemas.microsoft.com/office/drawing/2014/main" xmlns="" id="{08A1919C-FF99-4C0C-9583-561D18643F68}"/>
              </a:ext>
            </a:extLst>
          </p:cNvPr>
          <p:cNvSpPr txBox="1"/>
          <p:nvPr/>
        </p:nvSpPr>
        <p:spPr>
          <a:xfrm>
            <a:off x="1170076" y="1336062"/>
            <a:ext cx="4925924" cy="803917"/>
          </a:xfrm>
          <a:prstGeom prst="rect">
            <a:avLst/>
          </a:prstGeom>
          <a:noFill/>
        </p:spPr>
        <p:txBody>
          <a:bodyPr wrap="square" rtlCol="0">
            <a:noAutofit/>
          </a:bodyPr>
          <a:lstStyle/>
          <a:p>
            <a:r>
              <a:rPr lang="it-IT" sz="2400" dirty="0"/>
              <a:t>Quattro macro-aree saranno valutate</a:t>
            </a:r>
            <a:r>
              <a:rPr lang="en-US" sz="2400" dirty="0"/>
              <a:t>:</a:t>
            </a:r>
          </a:p>
        </p:txBody>
      </p:sp>
      <p:sp>
        <p:nvSpPr>
          <p:cNvPr id="10" name="CasellaDiTesto 22">
            <a:extLst>
              <a:ext uri="{FF2B5EF4-FFF2-40B4-BE49-F238E27FC236}">
                <a16:creationId xmlns:a16="http://schemas.microsoft.com/office/drawing/2014/main" xmlns="" id="{207AE20B-5B46-3F40-95D8-345DEA6C43A8}"/>
              </a:ext>
            </a:extLst>
          </p:cNvPr>
          <p:cNvSpPr txBox="1"/>
          <p:nvPr/>
        </p:nvSpPr>
        <p:spPr>
          <a:xfrm>
            <a:off x="4793004" y="2021976"/>
            <a:ext cx="7253993" cy="749897"/>
          </a:xfrm>
          <a:prstGeom prst="rect">
            <a:avLst/>
          </a:prstGeom>
          <a:noFill/>
        </p:spPr>
        <p:txBody>
          <a:bodyPr wrap="square" rtlCol="0">
            <a:noAutofit/>
          </a:bodyPr>
          <a:lstStyle/>
          <a:p>
            <a:pPr lvl="0">
              <a:spcBef>
                <a:spcPts val="600"/>
              </a:spcBef>
              <a:spcAft>
                <a:spcPts val="600"/>
              </a:spcAft>
            </a:pPr>
            <a:r>
              <a:rPr lang="it-IT" dirty="0">
                <a:solidFill>
                  <a:srgbClr val="72BB6F"/>
                </a:solidFill>
              </a:rPr>
              <a:t>Il progetto deve essere presentato, così come le sue caratteristiche principali, in modo da permettere ai valutatori di comprenderne lo scopo e i vincoli</a:t>
            </a:r>
          </a:p>
        </p:txBody>
      </p:sp>
      <p:sp>
        <p:nvSpPr>
          <p:cNvPr id="13" name="CasellaDiTesto 22">
            <a:extLst>
              <a:ext uri="{FF2B5EF4-FFF2-40B4-BE49-F238E27FC236}">
                <a16:creationId xmlns:a16="http://schemas.microsoft.com/office/drawing/2014/main" xmlns="" id="{02D4C842-1E17-E648-814E-87637CCB3D51}"/>
              </a:ext>
            </a:extLst>
          </p:cNvPr>
          <p:cNvSpPr txBox="1"/>
          <p:nvPr/>
        </p:nvSpPr>
        <p:spPr>
          <a:xfrm>
            <a:off x="1079214" y="5940181"/>
            <a:ext cx="10479512" cy="573031"/>
          </a:xfrm>
          <a:prstGeom prst="rect">
            <a:avLst/>
          </a:prstGeom>
          <a:noFill/>
        </p:spPr>
        <p:txBody>
          <a:bodyPr wrap="square" rtlCol="0">
            <a:noAutofit/>
          </a:bodyPr>
          <a:lstStyle/>
          <a:p>
            <a:pPr algn="just"/>
            <a:r>
              <a:rPr lang="it-IT" sz="2400" dirty="0"/>
              <a:t>Le informazioni da includere in ciascuna categoria saranno chiaramente indicate.</a:t>
            </a:r>
          </a:p>
          <a:p>
            <a:endParaRPr lang="en-US" sz="2400" dirty="0"/>
          </a:p>
        </p:txBody>
      </p:sp>
      <p:sp>
        <p:nvSpPr>
          <p:cNvPr id="6" name="Rectangle 5">
            <a:extLst>
              <a:ext uri="{FF2B5EF4-FFF2-40B4-BE49-F238E27FC236}">
                <a16:creationId xmlns:a16="http://schemas.microsoft.com/office/drawing/2014/main" xmlns="" id="{0E7B9C64-4B1C-C649-8B73-055BA55253BD}"/>
              </a:ext>
            </a:extLst>
          </p:cNvPr>
          <p:cNvSpPr/>
          <p:nvPr/>
        </p:nvSpPr>
        <p:spPr>
          <a:xfrm>
            <a:off x="1629363" y="2003725"/>
            <a:ext cx="3235599" cy="707886"/>
          </a:xfrm>
          <a:prstGeom prst="rect">
            <a:avLst/>
          </a:prstGeom>
        </p:spPr>
        <p:txBody>
          <a:bodyPr wrap="square">
            <a:spAutoFit/>
          </a:bodyPr>
          <a:lstStyle/>
          <a:p>
            <a:pPr lvl="0"/>
            <a:r>
              <a:rPr lang="it-IT" sz="2000" dirty="0">
                <a:solidFill>
                  <a:srgbClr val="72BB6F"/>
                </a:solidFill>
              </a:rPr>
              <a:t>Descrizione del progetto e sue caratteristiche principali;</a:t>
            </a:r>
          </a:p>
        </p:txBody>
      </p:sp>
      <p:sp>
        <p:nvSpPr>
          <p:cNvPr id="9" name="Rectangle 8">
            <a:extLst>
              <a:ext uri="{FF2B5EF4-FFF2-40B4-BE49-F238E27FC236}">
                <a16:creationId xmlns:a16="http://schemas.microsoft.com/office/drawing/2014/main" xmlns="" id="{804CF1A3-581D-2944-AF30-6EC8225B4DDC}"/>
              </a:ext>
            </a:extLst>
          </p:cNvPr>
          <p:cNvSpPr/>
          <p:nvPr/>
        </p:nvSpPr>
        <p:spPr>
          <a:xfrm>
            <a:off x="985794" y="2003725"/>
            <a:ext cx="626225" cy="523220"/>
          </a:xfrm>
          <a:prstGeom prst="rect">
            <a:avLst/>
          </a:prstGeom>
        </p:spPr>
        <p:txBody>
          <a:bodyPr wrap="square">
            <a:spAutoFit/>
          </a:bodyPr>
          <a:lstStyle/>
          <a:p>
            <a:pPr lvl="0" algn="r"/>
            <a:r>
              <a:rPr lang="fr-FR" sz="2800" b="1">
                <a:solidFill>
                  <a:srgbClr val="72BB6F"/>
                </a:solidFill>
              </a:rPr>
              <a:t>1.</a:t>
            </a:r>
            <a:endParaRPr lang="it-IT" sz="2800" b="1">
              <a:solidFill>
                <a:srgbClr val="72BB6F"/>
              </a:solidFill>
            </a:endParaRPr>
          </a:p>
        </p:txBody>
      </p:sp>
      <p:sp>
        <p:nvSpPr>
          <p:cNvPr id="14" name="Rectangle 13">
            <a:extLst>
              <a:ext uri="{FF2B5EF4-FFF2-40B4-BE49-F238E27FC236}">
                <a16:creationId xmlns:a16="http://schemas.microsoft.com/office/drawing/2014/main" xmlns="" id="{2A3167E1-20F5-A84A-A05C-02BD832123B1}"/>
              </a:ext>
            </a:extLst>
          </p:cNvPr>
          <p:cNvSpPr/>
          <p:nvPr/>
        </p:nvSpPr>
        <p:spPr>
          <a:xfrm>
            <a:off x="967009" y="3062788"/>
            <a:ext cx="626225" cy="523220"/>
          </a:xfrm>
          <a:prstGeom prst="rect">
            <a:avLst/>
          </a:prstGeom>
        </p:spPr>
        <p:txBody>
          <a:bodyPr wrap="square">
            <a:spAutoFit/>
          </a:bodyPr>
          <a:lstStyle/>
          <a:p>
            <a:pPr lvl="0" algn="r"/>
            <a:r>
              <a:rPr lang="fr-FR" sz="2800" b="1" dirty="0">
                <a:solidFill>
                  <a:schemeClr val="tx1">
                    <a:lumMod val="50000"/>
                    <a:lumOff val="50000"/>
                  </a:schemeClr>
                </a:solidFill>
              </a:rPr>
              <a:t>2.</a:t>
            </a:r>
            <a:endParaRPr lang="it-IT" sz="2800" b="1" dirty="0">
              <a:solidFill>
                <a:schemeClr val="tx1">
                  <a:lumMod val="50000"/>
                  <a:lumOff val="50000"/>
                </a:schemeClr>
              </a:solidFill>
            </a:endParaRPr>
          </a:p>
        </p:txBody>
      </p:sp>
      <p:sp>
        <p:nvSpPr>
          <p:cNvPr id="15" name="Rectangle 14">
            <a:extLst>
              <a:ext uri="{FF2B5EF4-FFF2-40B4-BE49-F238E27FC236}">
                <a16:creationId xmlns:a16="http://schemas.microsoft.com/office/drawing/2014/main" xmlns="" id="{B7C84608-BAD4-CB44-AB7A-4B06C9CEB770}"/>
              </a:ext>
            </a:extLst>
          </p:cNvPr>
          <p:cNvSpPr/>
          <p:nvPr/>
        </p:nvSpPr>
        <p:spPr>
          <a:xfrm>
            <a:off x="985794" y="3818525"/>
            <a:ext cx="626225" cy="523220"/>
          </a:xfrm>
          <a:prstGeom prst="rect">
            <a:avLst/>
          </a:prstGeom>
        </p:spPr>
        <p:txBody>
          <a:bodyPr wrap="square">
            <a:spAutoFit/>
          </a:bodyPr>
          <a:lstStyle/>
          <a:p>
            <a:pPr lvl="0" algn="r"/>
            <a:r>
              <a:rPr lang="fr-FR" sz="2800" b="1">
                <a:solidFill>
                  <a:schemeClr val="accent5"/>
                </a:solidFill>
              </a:rPr>
              <a:t>3.</a:t>
            </a:r>
            <a:endParaRPr lang="it-IT" sz="2800" b="1">
              <a:solidFill>
                <a:schemeClr val="accent5"/>
              </a:solidFill>
            </a:endParaRPr>
          </a:p>
        </p:txBody>
      </p:sp>
      <p:sp>
        <p:nvSpPr>
          <p:cNvPr id="16" name="Rectangle 15">
            <a:extLst>
              <a:ext uri="{FF2B5EF4-FFF2-40B4-BE49-F238E27FC236}">
                <a16:creationId xmlns:a16="http://schemas.microsoft.com/office/drawing/2014/main" xmlns="" id="{2009DA1F-7AA2-0C44-B0BD-E42F3BB58508}"/>
              </a:ext>
            </a:extLst>
          </p:cNvPr>
          <p:cNvSpPr/>
          <p:nvPr/>
        </p:nvSpPr>
        <p:spPr>
          <a:xfrm>
            <a:off x="985794" y="4806779"/>
            <a:ext cx="626225" cy="523220"/>
          </a:xfrm>
          <a:prstGeom prst="rect">
            <a:avLst/>
          </a:prstGeom>
        </p:spPr>
        <p:txBody>
          <a:bodyPr wrap="square">
            <a:spAutoFit/>
          </a:bodyPr>
          <a:lstStyle/>
          <a:p>
            <a:pPr lvl="0" algn="r"/>
            <a:r>
              <a:rPr lang="fr-FR" sz="2800" b="1">
                <a:solidFill>
                  <a:srgbClr val="E66C37"/>
                </a:solidFill>
              </a:rPr>
              <a:t>4.</a:t>
            </a:r>
            <a:endParaRPr lang="it-IT" sz="2800" b="1">
              <a:solidFill>
                <a:srgbClr val="E66C37"/>
              </a:solidFill>
            </a:endParaRPr>
          </a:p>
        </p:txBody>
      </p:sp>
      <p:sp>
        <p:nvSpPr>
          <p:cNvPr id="17" name="Rectangle 16">
            <a:extLst>
              <a:ext uri="{FF2B5EF4-FFF2-40B4-BE49-F238E27FC236}">
                <a16:creationId xmlns:a16="http://schemas.microsoft.com/office/drawing/2014/main" xmlns="" id="{5E4DD163-2CCE-EA4F-B7D1-95CE8EAE8156}"/>
              </a:ext>
            </a:extLst>
          </p:cNvPr>
          <p:cNvSpPr/>
          <p:nvPr/>
        </p:nvSpPr>
        <p:spPr>
          <a:xfrm>
            <a:off x="1593955" y="4833294"/>
            <a:ext cx="3146426" cy="707886"/>
          </a:xfrm>
          <a:prstGeom prst="rect">
            <a:avLst/>
          </a:prstGeom>
        </p:spPr>
        <p:txBody>
          <a:bodyPr wrap="square">
            <a:spAutoFit/>
          </a:bodyPr>
          <a:lstStyle/>
          <a:p>
            <a:pPr lvl="0"/>
            <a:r>
              <a:rPr lang="en-GB" sz="2000" dirty="0" err="1">
                <a:solidFill>
                  <a:srgbClr val="E66C37"/>
                </a:solidFill>
              </a:rPr>
              <a:t>Beneficiari</a:t>
            </a:r>
            <a:r>
              <a:rPr lang="en-GB" sz="2000" dirty="0">
                <a:solidFill>
                  <a:srgbClr val="E66C37"/>
                </a:solidFill>
              </a:rPr>
              <a:t> ed </a:t>
            </a:r>
            <a:r>
              <a:rPr lang="en-GB" sz="2000" dirty="0" err="1">
                <a:solidFill>
                  <a:srgbClr val="E66C37"/>
                </a:solidFill>
              </a:rPr>
              <a:t>ecosistema</a:t>
            </a:r>
            <a:r>
              <a:rPr lang="en-GB" sz="2000" dirty="0">
                <a:solidFill>
                  <a:srgbClr val="E66C37"/>
                </a:solidFill>
              </a:rPr>
              <a:t> </a:t>
            </a:r>
            <a:r>
              <a:rPr lang="en-GB" sz="2000" dirty="0" err="1">
                <a:solidFill>
                  <a:srgbClr val="E66C37"/>
                </a:solidFill>
              </a:rPr>
              <a:t>isola</a:t>
            </a:r>
            <a:r>
              <a:rPr lang="en-GB" sz="2000" dirty="0">
                <a:solidFill>
                  <a:srgbClr val="E66C37"/>
                </a:solidFill>
              </a:rPr>
              <a:t>.</a:t>
            </a:r>
          </a:p>
        </p:txBody>
      </p:sp>
      <p:sp>
        <p:nvSpPr>
          <p:cNvPr id="18" name="Rectangle 17">
            <a:extLst>
              <a:ext uri="{FF2B5EF4-FFF2-40B4-BE49-F238E27FC236}">
                <a16:creationId xmlns:a16="http://schemas.microsoft.com/office/drawing/2014/main" xmlns="" id="{B4CF7914-ADCB-4E4F-8368-2C75A85F1E24}"/>
              </a:ext>
            </a:extLst>
          </p:cNvPr>
          <p:cNvSpPr/>
          <p:nvPr/>
        </p:nvSpPr>
        <p:spPr>
          <a:xfrm>
            <a:off x="1612019" y="3801060"/>
            <a:ext cx="3146426" cy="707886"/>
          </a:xfrm>
          <a:prstGeom prst="rect">
            <a:avLst/>
          </a:prstGeom>
        </p:spPr>
        <p:txBody>
          <a:bodyPr wrap="square">
            <a:spAutoFit/>
          </a:bodyPr>
          <a:lstStyle/>
          <a:p>
            <a:pPr lvl="0"/>
            <a:r>
              <a:rPr lang="it-IT" sz="2000" dirty="0">
                <a:solidFill>
                  <a:schemeClr val="accent5"/>
                </a:solidFill>
              </a:rPr>
              <a:t>Esecuzione del progetto e supporto NESOI;</a:t>
            </a:r>
          </a:p>
        </p:txBody>
      </p:sp>
      <p:sp>
        <p:nvSpPr>
          <p:cNvPr id="19" name="Rectangle 18">
            <a:extLst>
              <a:ext uri="{FF2B5EF4-FFF2-40B4-BE49-F238E27FC236}">
                <a16:creationId xmlns:a16="http://schemas.microsoft.com/office/drawing/2014/main" xmlns="" id="{9F8BFD28-3375-5F4A-A83B-18CEEFBB41ED}"/>
              </a:ext>
            </a:extLst>
          </p:cNvPr>
          <p:cNvSpPr/>
          <p:nvPr/>
        </p:nvSpPr>
        <p:spPr>
          <a:xfrm>
            <a:off x="1611299" y="3085693"/>
            <a:ext cx="3146426" cy="400110"/>
          </a:xfrm>
          <a:prstGeom prst="rect">
            <a:avLst/>
          </a:prstGeom>
        </p:spPr>
        <p:txBody>
          <a:bodyPr wrap="square">
            <a:spAutoFit/>
          </a:bodyPr>
          <a:lstStyle/>
          <a:p>
            <a:pPr lvl="0"/>
            <a:r>
              <a:rPr lang="en-GB" sz="2000" dirty="0" err="1">
                <a:solidFill>
                  <a:schemeClr val="tx1">
                    <a:lumMod val="50000"/>
                    <a:lumOff val="50000"/>
                  </a:schemeClr>
                </a:solidFill>
              </a:rPr>
              <a:t>Impatti</a:t>
            </a:r>
            <a:r>
              <a:rPr lang="en-GB" sz="2000" dirty="0">
                <a:solidFill>
                  <a:schemeClr val="tx1">
                    <a:lumMod val="50000"/>
                    <a:lumOff val="50000"/>
                  </a:schemeClr>
                </a:solidFill>
              </a:rPr>
              <a:t> di </a:t>
            </a:r>
            <a:r>
              <a:rPr lang="en-GB" sz="2000" dirty="0" err="1">
                <a:solidFill>
                  <a:schemeClr val="tx1">
                    <a:lumMod val="50000"/>
                    <a:lumOff val="50000"/>
                  </a:schemeClr>
                </a:solidFill>
              </a:rPr>
              <a:t>progetto</a:t>
            </a:r>
            <a:endParaRPr lang="it-IT" sz="2000" dirty="0">
              <a:solidFill>
                <a:schemeClr val="tx1">
                  <a:lumMod val="50000"/>
                  <a:lumOff val="50000"/>
                </a:schemeClr>
              </a:solidFill>
            </a:endParaRPr>
          </a:p>
        </p:txBody>
      </p:sp>
      <p:sp>
        <p:nvSpPr>
          <p:cNvPr id="21" name="CasellaDiTesto 22">
            <a:extLst>
              <a:ext uri="{FF2B5EF4-FFF2-40B4-BE49-F238E27FC236}">
                <a16:creationId xmlns:a16="http://schemas.microsoft.com/office/drawing/2014/main" xmlns="" id="{B76C3BD6-F70A-2A40-AFD4-88DEB3D2FEE8}"/>
              </a:ext>
            </a:extLst>
          </p:cNvPr>
          <p:cNvSpPr txBox="1"/>
          <p:nvPr/>
        </p:nvSpPr>
        <p:spPr>
          <a:xfrm>
            <a:off x="4775790" y="2943227"/>
            <a:ext cx="7416077" cy="749897"/>
          </a:xfrm>
          <a:prstGeom prst="rect">
            <a:avLst/>
          </a:prstGeom>
          <a:noFill/>
        </p:spPr>
        <p:txBody>
          <a:bodyPr wrap="square" rtlCol="0">
            <a:noAutofit/>
          </a:bodyPr>
          <a:lstStyle/>
          <a:p>
            <a:pPr lvl="0">
              <a:spcBef>
                <a:spcPts val="600"/>
              </a:spcBef>
              <a:spcAft>
                <a:spcPts val="600"/>
              </a:spcAft>
            </a:pPr>
            <a:r>
              <a:rPr lang="it-IT" dirty="0">
                <a:solidFill>
                  <a:schemeClr val="tx1">
                    <a:lumMod val="50000"/>
                    <a:lumOff val="50000"/>
                  </a:schemeClr>
                </a:solidFill>
              </a:rPr>
              <a:t>La proposta deve evidenziare quali aree della transizione energetica sono affrontate e quantificare gli impatti di progetto da diverse prospettive.</a:t>
            </a:r>
          </a:p>
        </p:txBody>
      </p:sp>
      <p:sp>
        <p:nvSpPr>
          <p:cNvPr id="23" name="CasellaDiTesto 22">
            <a:extLst>
              <a:ext uri="{FF2B5EF4-FFF2-40B4-BE49-F238E27FC236}">
                <a16:creationId xmlns:a16="http://schemas.microsoft.com/office/drawing/2014/main" xmlns="" id="{6575814A-CDBA-6F4B-8066-285CC87A742E}"/>
              </a:ext>
            </a:extLst>
          </p:cNvPr>
          <p:cNvSpPr txBox="1"/>
          <p:nvPr/>
        </p:nvSpPr>
        <p:spPr>
          <a:xfrm>
            <a:off x="4793135" y="3863352"/>
            <a:ext cx="7398862" cy="705513"/>
          </a:xfrm>
          <a:prstGeom prst="rect">
            <a:avLst/>
          </a:prstGeom>
          <a:noFill/>
        </p:spPr>
        <p:txBody>
          <a:bodyPr wrap="square" rtlCol="0">
            <a:noAutofit/>
          </a:bodyPr>
          <a:lstStyle/>
          <a:p>
            <a:pPr lvl="0">
              <a:spcBef>
                <a:spcPts val="600"/>
              </a:spcBef>
              <a:spcAft>
                <a:spcPts val="600"/>
              </a:spcAft>
            </a:pPr>
            <a:r>
              <a:rPr lang="it-IT" sz="2000" dirty="0">
                <a:solidFill>
                  <a:schemeClr val="accent5"/>
                </a:solidFill>
              </a:rPr>
              <a:t>Il supporto richiesto deve essere presentato all'interno di una timeline, così come i diversi passi per la sua implementazione</a:t>
            </a:r>
          </a:p>
        </p:txBody>
      </p:sp>
      <p:sp>
        <p:nvSpPr>
          <p:cNvPr id="27" name="CasellaDiTesto 22">
            <a:extLst>
              <a:ext uri="{FF2B5EF4-FFF2-40B4-BE49-F238E27FC236}">
                <a16:creationId xmlns:a16="http://schemas.microsoft.com/office/drawing/2014/main" xmlns="" id="{C9A41093-1091-1F44-9E5F-7C5BEE390B1D}"/>
              </a:ext>
            </a:extLst>
          </p:cNvPr>
          <p:cNvSpPr txBox="1"/>
          <p:nvPr/>
        </p:nvSpPr>
        <p:spPr>
          <a:xfrm>
            <a:off x="4793005" y="4870776"/>
            <a:ext cx="7398862" cy="713079"/>
          </a:xfrm>
          <a:prstGeom prst="rect">
            <a:avLst/>
          </a:prstGeom>
          <a:noFill/>
        </p:spPr>
        <p:txBody>
          <a:bodyPr wrap="square" rtlCol="0">
            <a:noAutofit/>
          </a:bodyPr>
          <a:lstStyle/>
          <a:p>
            <a:pPr lvl="0">
              <a:spcBef>
                <a:spcPts val="600"/>
              </a:spcBef>
              <a:spcAft>
                <a:spcPts val="600"/>
              </a:spcAft>
            </a:pPr>
            <a:r>
              <a:rPr lang="it-IT" sz="2000" dirty="0">
                <a:solidFill>
                  <a:srgbClr val="E66C37"/>
                </a:solidFill>
              </a:rPr>
              <a:t>La proposta deve dichiarare chi sono gli attori coinvolti nel progetto che concorrono a garantirne il successo</a:t>
            </a:r>
          </a:p>
        </p:txBody>
      </p:sp>
      <p:sp>
        <p:nvSpPr>
          <p:cNvPr id="22" name="Segnaposto numero diapositiva 3">
            <a:extLst>
              <a:ext uri="{FF2B5EF4-FFF2-40B4-BE49-F238E27FC236}">
                <a16:creationId xmlns:a16="http://schemas.microsoft.com/office/drawing/2014/main" xmlns="" id="{BC7CC6E6-66DE-4049-BBEB-CE48F48C9124}"/>
              </a:ext>
            </a:extLst>
          </p:cNvPr>
          <p:cNvSpPr txBox="1">
            <a:spLocks/>
          </p:cNvSpPr>
          <p:nvPr/>
        </p:nvSpPr>
        <p:spPr>
          <a:xfrm>
            <a:off x="8864600" y="6494900"/>
            <a:ext cx="188827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76C2914-91DB-4B4C-9B68-86EDF4DDB808}" type="slidenum">
              <a:rPr lang="en-GB" smtClean="0">
                <a:solidFill>
                  <a:schemeClr val="bg1"/>
                </a:solidFill>
              </a:rPr>
              <a:pPr/>
              <a:t>29</a:t>
            </a:fld>
            <a:endParaRPr lang="en-GB">
              <a:solidFill>
                <a:schemeClr val="bg1"/>
              </a:solidFill>
            </a:endParaRPr>
          </a:p>
        </p:txBody>
      </p:sp>
    </p:spTree>
    <p:extLst>
      <p:ext uri="{BB962C8B-B14F-4D97-AF65-F5344CB8AC3E}">
        <p14:creationId xmlns:p14="http://schemas.microsoft.com/office/powerpoint/2010/main" val="36908739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xmlns="" id="{621AC1A0-ACD8-484A-A9EF-AF22557BADD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
            <a:ext cx="12192000" cy="6857999"/>
          </a:xfrm>
          <a:prstGeom prst="rect">
            <a:avLst/>
          </a:prstGeom>
        </p:spPr>
      </p:pic>
      <p:sp>
        <p:nvSpPr>
          <p:cNvPr id="13" name="Title 1">
            <a:extLst>
              <a:ext uri="{FF2B5EF4-FFF2-40B4-BE49-F238E27FC236}">
                <a16:creationId xmlns:a16="http://schemas.microsoft.com/office/drawing/2014/main" xmlns="" id="{B938A1A3-9C0C-254D-8891-9A4D15B14D35}"/>
              </a:ext>
            </a:extLst>
          </p:cNvPr>
          <p:cNvSpPr txBox="1">
            <a:spLocks/>
          </p:cNvSpPr>
          <p:nvPr/>
        </p:nvSpPr>
        <p:spPr>
          <a:xfrm>
            <a:off x="-2" y="1251400"/>
            <a:ext cx="12191999" cy="3888772"/>
          </a:xfrm>
          <a:prstGeom prst="rect">
            <a:avLst/>
          </a:prstGeom>
          <a:solidFill>
            <a:schemeClr val="bg1">
              <a:alpha val="85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005286"/>
                </a:solidFill>
                <a:latin typeface="Trebuchet MS" panose="020B0703020202090204" pitchFamily="34" charset="0"/>
                <a:ea typeface="+mj-ea"/>
                <a:cs typeface="+mj-cs"/>
              </a:defRPr>
            </a:lvl1pPr>
          </a:lstStyle>
          <a:p>
            <a:pPr algn="ctr"/>
            <a:endParaRPr lang="x-none" sz="4800"/>
          </a:p>
        </p:txBody>
      </p:sp>
      <p:sp>
        <p:nvSpPr>
          <p:cNvPr id="2" name="Title 1">
            <a:extLst>
              <a:ext uri="{FF2B5EF4-FFF2-40B4-BE49-F238E27FC236}">
                <a16:creationId xmlns:a16="http://schemas.microsoft.com/office/drawing/2014/main" xmlns="" id="{03CB8ED0-7F02-E340-872F-4DCF16108D70}"/>
              </a:ext>
            </a:extLst>
          </p:cNvPr>
          <p:cNvSpPr>
            <a:spLocks noGrp="1"/>
          </p:cNvSpPr>
          <p:nvPr>
            <p:ph type="title"/>
          </p:nvPr>
        </p:nvSpPr>
        <p:spPr>
          <a:xfrm>
            <a:off x="-1" y="257373"/>
            <a:ext cx="12191999" cy="703415"/>
          </a:xfrm>
          <a:noFill/>
        </p:spPr>
        <p:txBody>
          <a:bodyPr>
            <a:normAutofit/>
          </a:bodyPr>
          <a:lstStyle/>
          <a:p>
            <a:pPr algn="ctr"/>
            <a:r>
              <a:rPr lang="en-GB" sz="3600" dirty="0">
                <a:solidFill>
                  <a:schemeClr val="bg1"/>
                </a:solidFill>
              </a:rPr>
              <a:t>Come </a:t>
            </a:r>
            <a:r>
              <a:rPr lang="en-GB" sz="3600" dirty="0" err="1">
                <a:solidFill>
                  <a:schemeClr val="bg1"/>
                </a:solidFill>
              </a:rPr>
              <a:t>sarà</a:t>
            </a:r>
            <a:r>
              <a:rPr lang="en-GB" sz="3600" dirty="0">
                <a:solidFill>
                  <a:schemeClr val="bg1"/>
                </a:solidFill>
              </a:rPr>
              <a:t> </a:t>
            </a:r>
            <a:r>
              <a:rPr lang="en-GB" sz="3600" dirty="0" err="1">
                <a:solidFill>
                  <a:schemeClr val="bg1"/>
                </a:solidFill>
              </a:rPr>
              <a:t>valutata</a:t>
            </a:r>
            <a:endParaRPr lang="x-none" dirty="0">
              <a:solidFill>
                <a:schemeClr val="bg1"/>
              </a:solidFill>
            </a:endParaRPr>
          </a:p>
        </p:txBody>
      </p:sp>
      <p:sp>
        <p:nvSpPr>
          <p:cNvPr id="12" name="CasellaDiTesto 22">
            <a:extLst>
              <a:ext uri="{FF2B5EF4-FFF2-40B4-BE49-F238E27FC236}">
                <a16:creationId xmlns:a16="http://schemas.microsoft.com/office/drawing/2014/main" xmlns="" id="{13B23691-4B58-47FF-A85F-EFDB56415069}"/>
              </a:ext>
            </a:extLst>
          </p:cNvPr>
          <p:cNvSpPr txBox="1"/>
          <p:nvPr/>
        </p:nvSpPr>
        <p:spPr>
          <a:xfrm>
            <a:off x="3881779" y="1349167"/>
            <a:ext cx="8067565" cy="5014572"/>
          </a:xfrm>
          <a:prstGeom prst="rect">
            <a:avLst/>
          </a:prstGeom>
          <a:noFill/>
        </p:spPr>
        <p:txBody>
          <a:bodyPr wrap="square" rtlCol="0">
            <a:noAutofit/>
          </a:bodyPr>
          <a:lstStyle/>
          <a:p>
            <a:pPr algn="just"/>
            <a:r>
              <a:rPr lang="en-GB" sz="2400" b="1" dirty="0" err="1">
                <a:latin typeface="Trebuchet MS" panose="020B0603020202020204" pitchFamily="34" charset="0"/>
              </a:rPr>
              <a:t>Struttura</a:t>
            </a:r>
            <a:r>
              <a:rPr lang="en-GB" sz="2400" b="1" dirty="0">
                <a:latin typeface="Trebuchet MS" panose="020B0603020202020204" pitchFamily="34" charset="0"/>
              </a:rPr>
              <a:t> </a:t>
            </a:r>
            <a:r>
              <a:rPr lang="en-GB" sz="2400" b="1" dirty="0" err="1">
                <a:latin typeface="Trebuchet MS" panose="020B0603020202020204" pitchFamily="34" charset="0"/>
              </a:rPr>
              <a:t>della</a:t>
            </a:r>
            <a:r>
              <a:rPr lang="en-GB" sz="2400" b="1" dirty="0">
                <a:latin typeface="Trebuchet MS" panose="020B0603020202020204" pitchFamily="34" charset="0"/>
              </a:rPr>
              <a:t> </a:t>
            </a:r>
            <a:r>
              <a:rPr lang="en-GB" sz="2400" b="1" dirty="0" err="1">
                <a:latin typeface="Trebuchet MS" panose="020B0603020202020204" pitchFamily="34" charset="0"/>
              </a:rPr>
              <a:t>proposta</a:t>
            </a:r>
            <a:endParaRPr lang="en-GB" sz="2400" dirty="0">
              <a:latin typeface="Trebuchet MS" panose="020B0603020202020204" pitchFamily="34" charset="0"/>
            </a:endParaRPr>
          </a:p>
          <a:p>
            <a:pPr algn="just">
              <a:spcBef>
                <a:spcPts val="600"/>
              </a:spcBef>
            </a:pPr>
            <a:r>
              <a:rPr lang="en-GB" sz="2000" dirty="0">
                <a:latin typeface="Trebuchet MS" panose="020B0603020202020204" pitchFamily="34" charset="0"/>
              </a:rPr>
              <a:t>•	La </a:t>
            </a:r>
            <a:r>
              <a:rPr lang="en-GB" sz="2000" dirty="0" err="1">
                <a:latin typeface="Trebuchet MS" panose="020B0603020202020204" pitchFamily="34" charset="0"/>
              </a:rPr>
              <a:t>proposta</a:t>
            </a:r>
            <a:r>
              <a:rPr lang="en-GB" sz="2000" dirty="0">
                <a:latin typeface="Trebuchet MS" panose="020B0603020202020204" pitchFamily="34" charset="0"/>
              </a:rPr>
              <a:t> in </a:t>
            </a:r>
            <a:r>
              <a:rPr lang="en-GB" sz="2000" dirty="0" err="1">
                <a:latin typeface="Trebuchet MS" panose="020B0603020202020204" pitchFamily="34" charset="0"/>
              </a:rPr>
              <a:t>sintesi</a:t>
            </a:r>
            <a:endParaRPr lang="en-GB" sz="2000" dirty="0">
              <a:latin typeface="Trebuchet MS" panose="020B0603020202020204" pitchFamily="34" charset="0"/>
            </a:endParaRPr>
          </a:p>
          <a:p>
            <a:pPr algn="just">
              <a:spcBef>
                <a:spcPts val="600"/>
              </a:spcBef>
            </a:pPr>
            <a:r>
              <a:rPr lang="en-GB" sz="2000" dirty="0">
                <a:latin typeface="Trebuchet MS" panose="020B0603020202020204" pitchFamily="34" charset="0"/>
              </a:rPr>
              <a:t>•	</a:t>
            </a:r>
            <a:r>
              <a:rPr lang="en-GB" sz="2000" dirty="0" err="1">
                <a:latin typeface="Trebuchet MS" panose="020B0603020202020204" pitchFamily="34" charset="0"/>
              </a:rPr>
              <a:t>Sezioni</a:t>
            </a:r>
            <a:r>
              <a:rPr lang="en-GB" sz="2000" dirty="0">
                <a:latin typeface="Trebuchet MS" panose="020B0603020202020204" pitchFamily="34" charset="0"/>
              </a:rPr>
              <a:t> </a:t>
            </a:r>
            <a:r>
              <a:rPr lang="en-GB" sz="2000" dirty="0" err="1">
                <a:latin typeface="Trebuchet MS" panose="020B0603020202020204" pitchFamily="34" charset="0"/>
              </a:rPr>
              <a:t>centrali</a:t>
            </a:r>
            <a:r>
              <a:rPr lang="en-GB" sz="2000" dirty="0">
                <a:latin typeface="Trebuchet MS" panose="020B0603020202020204" pitchFamily="34" charset="0"/>
              </a:rPr>
              <a:t> </a:t>
            </a:r>
            <a:r>
              <a:rPr lang="en-GB" sz="2000" dirty="0" err="1">
                <a:latin typeface="Trebuchet MS" panose="020B0603020202020204" pitchFamily="34" charset="0"/>
              </a:rPr>
              <a:t>della</a:t>
            </a:r>
            <a:r>
              <a:rPr lang="en-GB" sz="2000" dirty="0">
                <a:latin typeface="Trebuchet MS" panose="020B0603020202020204" pitchFamily="34" charset="0"/>
              </a:rPr>
              <a:t> </a:t>
            </a:r>
            <a:r>
              <a:rPr lang="en-GB" sz="2000" dirty="0" err="1">
                <a:latin typeface="Trebuchet MS" panose="020B0603020202020204" pitchFamily="34" charset="0"/>
              </a:rPr>
              <a:t>proposta</a:t>
            </a:r>
            <a:r>
              <a:rPr lang="en-GB" sz="2000" dirty="0">
                <a:latin typeface="Trebuchet MS" panose="020B0603020202020204" pitchFamily="34" charset="0"/>
              </a:rPr>
              <a:t>:</a:t>
            </a:r>
          </a:p>
          <a:p>
            <a:pPr marL="914400" lvl="1" indent="-457200" algn="just">
              <a:spcBef>
                <a:spcPts val="600"/>
              </a:spcBef>
              <a:buFont typeface="+mj-lt"/>
              <a:buAutoNum type="arabicPeriod"/>
            </a:pPr>
            <a:r>
              <a:rPr lang="it-IT" sz="2000" dirty="0">
                <a:solidFill>
                  <a:srgbClr val="72BB6F"/>
                </a:solidFill>
                <a:latin typeface="Trebuchet MS" panose="020B0603020202020204" pitchFamily="34" charset="0"/>
              </a:rPr>
              <a:t>Descrizione del concetto di progetto e caratteristiche principali</a:t>
            </a:r>
          </a:p>
          <a:p>
            <a:pPr marL="914400" lvl="1" indent="-457200" algn="just">
              <a:spcBef>
                <a:spcPts val="600"/>
              </a:spcBef>
              <a:buFont typeface="+mj-lt"/>
              <a:buAutoNum type="arabicPeriod"/>
            </a:pPr>
            <a:r>
              <a:rPr lang="it-IT" sz="2000" dirty="0">
                <a:solidFill>
                  <a:srgbClr val="72BB6F"/>
                </a:solidFill>
                <a:latin typeface="Trebuchet MS" panose="020B0603020202020204" pitchFamily="34" charset="0"/>
              </a:rPr>
              <a:t>Impatti del progetto</a:t>
            </a:r>
          </a:p>
          <a:p>
            <a:pPr marL="914400" lvl="1" indent="-457200" algn="just">
              <a:spcBef>
                <a:spcPts val="600"/>
              </a:spcBef>
              <a:buFont typeface="+mj-lt"/>
              <a:buAutoNum type="arabicPeriod"/>
            </a:pPr>
            <a:r>
              <a:rPr lang="it-IT" sz="2000" dirty="0">
                <a:solidFill>
                  <a:srgbClr val="72BB6F"/>
                </a:solidFill>
                <a:latin typeface="Trebuchet MS" panose="020B0603020202020204" pitchFamily="34" charset="0"/>
              </a:rPr>
              <a:t>Esecuzione del progetto e supporto NESOI</a:t>
            </a:r>
          </a:p>
          <a:p>
            <a:pPr marL="914400" lvl="1" indent="-457200" algn="just">
              <a:spcBef>
                <a:spcPts val="600"/>
              </a:spcBef>
              <a:buFont typeface="+mj-lt"/>
              <a:buAutoNum type="arabicPeriod"/>
            </a:pPr>
            <a:r>
              <a:rPr lang="it-IT" sz="2000" dirty="0">
                <a:solidFill>
                  <a:srgbClr val="72BB6F"/>
                </a:solidFill>
                <a:latin typeface="Trebuchet MS" panose="020B0603020202020204" pitchFamily="34" charset="0"/>
              </a:rPr>
              <a:t>Beneficiario ed ecosistema dell'isola- </a:t>
            </a:r>
          </a:p>
          <a:p>
            <a:pPr lvl="1" algn="just">
              <a:spcBef>
                <a:spcPts val="600"/>
              </a:spcBef>
            </a:pPr>
            <a:r>
              <a:rPr lang="en-GB" sz="2000" dirty="0">
                <a:latin typeface="Trebuchet MS" panose="020B0603020202020204" pitchFamily="34" charset="0"/>
              </a:rPr>
              <a:t>•	</a:t>
            </a:r>
            <a:r>
              <a:rPr lang="en-GB" sz="2000" dirty="0" err="1">
                <a:latin typeface="Trebuchet MS" panose="020B0603020202020204" pitchFamily="34" charset="0"/>
              </a:rPr>
              <a:t>Allegati</a:t>
            </a:r>
            <a:endParaRPr lang="en-GB" sz="2000" dirty="0">
              <a:latin typeface="Trebuchet MS" panose="020B0603020202020204" pitchFamily="34" charset="0"/>
            </a:endParaRPr>
          </a:p>
          <a:p>
            <a:pPr algn="just"/>
            <a:endParaRPr lang="en-GB" sz="2400" b="1" dirty="0">
              <a:latin typeface="Trebuchet MS" panose="020B0603020202020204" pitchFamily="34" charset="0"/>
            </a:endParaRPr>
          </a:p>
        </p:txBody>
      </p:sp>
      <p:grpSp>
        <p:nvGrpSpPr>
          <p:cNvPr id="5" name="Groupe 4">
            <a:extLst>
              <a:ext uri="{FF2B5EF4-FFF2-40B4-BE49-F238E27FC236}">
                <a16:creationId xmlns:a16="http://schemas.microsoft.com/office/drawing/2014/main" xmlns="" id="{9B0FB3C6-976F-9441-83AF-803427609CC5}"/>
              </a:ext>
            </a:extLst>
          </p:cNvPr>
          <p:cNvGrpSpPr/>
          <p:nvPr/>
        </p:nvGrpSpPr>
        <p:grpSpPr>
          <a:xfrm>
            <a:off x="306561" y="2378068"/>
            <a:ext cx="2846206" cy="2075152"/>
            <a:chOff x="306560" y="2061384"/>
            <a:chExt cx="2846206" cy="1775552"/>
          </a:xfrm>
        </p:grpSpPr>
        <p:sp>
          <p:nvSpPr>
            <p:cNvPr id="6" name="TextBox 5">
              <a:extLst>
                <a:ext uri="{FF2B5EF4-FFF2-40B4-BE49-F238E27FC236}">
                  <a16:creationId xmlns:a16="http://schemas.microsoft.com/office/drawing/2014/main" xmlns="" id="{5A056E74-3A9B-4D69-8A37-230F99CAA7AE}"/>
                </a:ext>
              </a:extLst>
            </p:cNvPr>
            <p:cNvSpPr txBox="1"/>
            <p:nvPr/>
          </p:nvSpPr>
          <p:spPr>
            <a:xfrm>
              <a:off x="306561" y="2061384"/>
              <a:ext cx="2846205" cy="921695"/>
            </a:xfrm>
            <a:prstGeom prst="rect">
              <a:avLst/>
            </a:prstGeom>
            <a:solidFill>
              <a:srgbClr val="1E5B7F"/>
            </a:solidFill>
          </p:spPr>
          <p:txBody>
            <a:bodyPr wrap="square" rtlCol="0">
              <a:spAutoFit/>
            </a:bodyPr>
            <a:lstStyle/>
            <a:p>
              <a:pPr algn="ctr"/>
              <a:r>
                <a:rPr lang="en-GB" dirty="0" err="1">
                  <a:solidFill>
                    <a:schemeClr val="bg2"/>
                  </a:solidFill>
                </a:rPr>
                <a:t>Punteggio</a:t>
              </a:r>
              <a:r>
                <a:rPr lang="en-GB" dirty="0">
                  <a:solidFill>
                    <a:schemeClr val="bg2"/>
                  </a:solidFill>
                </a:rPr>
                <a:t> </a:t>
              </a:r>
              <a:r>
                <a:rPr lang="en-GB" dirty="0" err="1">
                  <a:solidFill>
                    <a:schemeClr val="bg2"/>
                  </a:solidFill>
                </a:rPr>
                <a:t>minimo</a:t>
              </a:r>
              <a:r>
                <a:rPr lang="en-GB" dirty="0">
                  <a:solidFill>
                    <a:schemeClr val="bg2"/>
                  </a:solidFill>
                </a:rPr>
                <a:t> per </a:t>
              </a:r>
              <a:r>
                <a:rPr lang="en-GB" dirty="0" err="1">
                  <a:solidFill>
                    <a:schemeClr val="bg2"/>
                  </a:solidFill>
                </a:rPr>
                <a:t>sezione</a:t>
              </a:r>
              <a:r>
                <a:rPr lang="en-GB" dirty="0">
                  <a:solidFill>
                    <a:schemeClr val="bg2"/>
                  </a:solidFill>
                </a:rPr>
                <a:t>: </a:t>
              </a:r>
            </a:p>
            <a:p>
              <a:pPr algn="ctr"/>
              <a:r>
                <a:rPr lang="en-GB" sz="2800" b="1" dirty="0">
                  <a:solidFill>
                    <a:schemeClr val="bg2"/>
                  </a:solidFill>
                </a:rPr>
                <a:t>2/5</a:t>
              </a:r>
            </a:p>
          </p:txBody>
        </p:sp>
        <p:sp>
          <p:nvSpPr>
            <p:cNvPr id="7" name="TextBox 5">
              <a:extLst>
                <a:ext uri="{FF2B5EF4-FFF2-40B4-BE49-F238E27FC236}">
                  <a16:creationId xmlns:a16="http://schemas.microsoft.com/office/drawing/2014/main" xmlns="" id="{C196FB6B-E78B-7846-8709-2B23399F7C43}"/>
                </a:ext>
              </a:extLst>
            </p:cNvPr>
            <p:cNvSpPr txBox="1"/>
            <p:nvPr/>
          </p:nvSpPr>
          <p:spPr>
            <a:xfrm>
              <a:off x="306560" y="3099581"/>
              <a:ext cx="2846205" cy="737355"/>
            </a:xfrm>
            <a:prstGeom prst="rect">
              <a:avLst/>
            </a:prstGeom>
            <a:solidFill>
              <a:srgbClr val="1E5B7F"/>
            </a:solidFill>
          </p:spPr>
          <p:txBody>
            <a:bodyPr wrap="square" rtlCol="0">
              <a:spAutoFit/>
            </a:bodyPr>
            <a:lstStyle/>
            <a:p>
              <a:pPr algn="ctr"/>
              <a:r>
                <a:rPr lang="en-GB" dirty="0" err="1">
                  <a:solidFill>
                    <a:schemeClr val="bg2"/>
                  </a:solidFill>
                </a:rPr>
                <a:t>Punteggio</a:t>
              </a:r>
              <a:r>
                <a:rPr lang="en-GB" dirty="0">
                  <a:solidFill>
                    <a:schemeClr val="bg2"/>
                  </a:solidFill>
                </a:rPr>
                <a:t> </a:t>
              </a:r>
              <a:r>
                <a:rPr lang="en-GB" dirty="0" err="1">
                  <a:solidFill>
                    <a:schemeClr val="bg2"/>
                  </a:solidFill>
                </a:rPr>
                <a:t>minimo</a:t>
              </a:r>
              <a:r>
                <a:rPr lang="en-GB" dirty="0">
                  <a:solidFill>
                    <a:schemeClr val="bg2"/>
                  </a:solidFill>
                </a:rPr>
                <a:t> </a:t>
              </a:r>
              <a:r>
                <a:rPr lang="en-GB" dirty="0" err="1">
                  <a:solidFill>
                    <a:schemeClr val="bg2"/>
                  </a:solidFill>
                </a:rPr>
                <a:t>totale</a:t>
              </a:r>
              <a:r>
                <a:rPr lang="en-GB" dirty="0">
                  <a:solidFill>
                    <a:schemeClr val="bg2"/>
                  </a:solidFill>
                </a:rPr>
                <a:t>: </a:t>
              </a:r>
            </a:p>
            <a:p>
              <a:pPr algn="ctr"/>
              <a:r>
                <a:rPr lang="en-GB" sz="3200" b="1" dirty="0">
                  <a:solidFill>
                    <a:schemeClr val="bg2"/>
                  </a:solidFill>
                </a:rPr>
                <a:t>12/20</a:t>
              </a:r>
              <a:endParaRPr lang="it-IT" sz="3200" b="1" dirty="0">
                <a:solidFill>
                  <a:schemeClr val="bg2"/>
                </a:solidFill>
              </a:endParaRPr>
            </a:p>
          </p:txBody>
        </p:sp>
      </p:grpSp>
      <p:sp>
        <p:nvSpPr>
          <p:cNvPr id="3" name="Accolade ouvrante 2">
            <a:extLst>
              <a:ext uri="{FF2B5EF4-FFF2-40B4-BE49-F238E27FC236}">
                <a16:creationId xmlns:a16="http://schemas.microsoft.com/office/drawing/2014/main" xmlns="" id="{6A25E62E-F746-574B-8E66-1316615DB707}"/>
              </a:ext>
            </a:extLst>
          </p:cNvPr>
          <p:cNvSpPr/>
          <p:nvPr/>
        </p:nvSpPr>
        <p:spPr>
          <a:xfrm>
            <a:off x="3565895" y="2657264"/>
            <a:ext cx="315884" cy="1596043"/>
          </a:xfrm>
          <a:prstGeom prst="leftBrace">
            <a:avLst>
              <a:gd name="adj1" fmla="val 46428"/>
              <a:gd name="adj2" fmla="val 50000"/>
            </a:avLst>
          </a:prstGeom>
          <a:ln w="28575">
            <a:solidFill>
              <a:srgbClr val="72BB6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 name="Segnaposto numero diapositiva 3">
            <a:extLst>
              <a:ext uri="{FF2B5EF4-FFF2-40B4-BE49-F238E27FC236}">
                <a16:creationId xmlns:a16="http://schemas.microsoft.com/office/drawing/2014/main" xmlns="" id="{0B57A46C-CC50-264C-9D88-FB91E7C57DAA}"/>
              </a:ext>
            </a:extLst>
          </p:cNvPr>
          <p:cNvSpPr txBox="1">
            <a:spLocks/>
          </p:cNvSpPr>
          <p:nvPr/>
        </p:nvSpPr>
        <p:spPr>
          <a:xfrm>
            <a:off x="8850746" y="6482593"/>
            <a:ext cx="188827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76C2914-91DB-4B4C-9B68-86EDF4DDB808}" type="slidenum">
              <a:rPr lang="en-GB" smtClean="0">
                <a:solidFill>
                  <a:schemeClr val="bg1"/>
                </a:solidFill>
              </a:rPr>
              <a:pPr/>
              <a:t>30</a:t>
            </a:fld>
            <a:endParaRPr lang="en-GB">
              <a:solidFill>
                <a:schemeClr val="bg1"/>
              </a:solidFill>
            </a:endParaRPr>
          </a:p>
        </p:txBody>
      </p:sp>
    </p:spTree>
    <p:extLst>
      <p:ext uri="{BB962C8B-B14F-4D97-AF65-F5344CB8AC3E}">
        <p14:creationId xmlns:p14="http://schemas.microsoft.com/office/powerpoint/2010/main" val="20874036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Immagine 5" descr="Immagine che contiene acqua, sedendo, tavolo, torta&#10;&#10;Descrizione generata automaticamente">
            <a:extLst>
              <a:ext uri="{FF2B5EF4-FFF2-40B4-BE49-F238E27FC236}">
                <a16:creationId xmlns:a16="http://schemas.microsoft.com/office/drawing/2014/main" xmlns="" id="{B8D757E7-B465-4440-A96D-8B0F3BB7157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xmlns="" id="{03CB8ED0-7F02-E340-872F-4DCF16108D70}"/>
              </a:ext>
            </a:extLst>
          </p:cNvPr>
          <p:cNvSpPr>
            <a:spLocks noGrp="1"/>
          </p:cNvSpPr>
          <p:nvPr>
            <p:ph type="title"/>
          </p:nvPr>
        </p:nvSpPr>
        <p:spPr>
          <a:xfrm>
            <a:off x="0" y="252339"/>
            <a:ext cx="12192000" cy="664524"/>
          </a:xfrm>
          <a:noFill/>
        </p:spPr>
        <p:txBody>
          <a:bodyPr>
            <a:normAutofit/>
          </a:bodyPr>
          <a:lstStyle/>
          <a:p>
            <a:pPr algn="ctr"/>
            <a:r>
              <a:rPr lang="it-IT" sz="3600" dirty="0">
                <a:solidFill>
                  <a:schemeClr val="bg1"/>
                </a:solidFill>
              </a:rPr>
              <a:t>Come scrivere una proposta di successo</a:t>
            </a:r>
            <a:endParaRPr lang="x-none" dirty="0">
              <a:solidFill>
                <a:schemeClr val="bg1"/>
              </a:solidFill>
            </a:endParaRPr>
          </a:p>
        </p:txBody>
      </p:sp>
      <p:sp>
        <p:nvSpPr>
          <p:cNvPr id="3" name="Rectangle 2">
            <a:extLst>
              <a:ext uri="{FF2B5EF4-FFF2-40B4-BE49-F238E27FC236}">
                <a16:creationId xmlns:a16="http://schemas.microsoft.com/office/drawing/2014/main" xmlns="" id="{6D083321-6E7D-4359-BAA6-CA5316507CAA}"/>
              </a:ext>
            </a:extLst>
          </p:cNvPr>
          <p:cNvSpPr/>
          <p:nvPr/>
        </p:nvSpPr>
        <p:spPr>
          <a:xfrm>
            <a:off x="-1" y="1149121"/>
            <a:ext cx="12191999" cy="1092607"/>
          </a:xfrm>
          <a:prstGeom prst="rect">
            <a:avLst/>
          </a:prstGeom>
          <a:solidFill>
            <a:schemeClr val="bg1">
              <a:alpha val="70000"/>
            </a:schemeClr>
          </a:solidFill>
        </p:spPr>
        <p:txBody>
          <a:bodyPr wrap="square">
            <a:spAutoFit/>
          </a:bodyPr>
          <a:lstStyle/>
          <a:p>
            <a:pPr algn="just">
              <a:spcBef>
                <a:spcPts val="300"/>
              </a:spcBef>
              <a:spcAft>
                <a:spcPts val="300"/>
              </a:spcAft>
            </a:pPr>
            <a:r>
              <a:rPr lang="it-IT" sz="2000" b="1" dirty="0">
                <a:latin typeface="Trebuchet MS" panose="020B0603020202020204" pitchFamily="34" charset="0"/>
                <a:ea typeface="Yu Gothic" panose="020B0400000000000000" pitchFamily="34" charset="-128"/>
                <a:cs typeface="Times New Roman" panose="02020603050405020304" pitchFamily="18" charset="0"/>
              </a:rPr>
              <a:t>Le proposte sottomesse attraverso la </a:t>
            </a:r>
            <a:r>
              <a:rPr lang="it-IT" sz="2000" b="1" spc="15" dirty="0">
                <a:solidFill>
                  <a:srgbClr val="000000"/>
                </a:solidFill>
                <a:latin typeface="Trebuchet MS" panose="020B0603020202020204" pitchFamily="34" charset="0"/>
                <a:ea typeface="Yu Gothic" panose="020B0400000000000000" pitchFamily="34" charset="-128"/>
                <a:cs typeface="Arial" panose="020B0604020202020204" pitchFamily="34" charset="0"/>
              </a:rPr>
              <a:t>NESOI Facility Platform entro i limiti prescritti dalla Call saranno soggette al processo di valutazione.</a:t>
            </a:r>
          </a:p>
          <a:p>
            <a:pPr algn="just">
              <a:spcBef>
                <a:spcPts val="300"/>
              </a:spcBef>
              <a:spcAft>
                <a:spcPts val="300"/>
              </a:spcAft>
            </a:pPr>
            <a:r>
              <a:rPr lang="it-IT" sz="2000" dirty="0">
                <a:latin typeface="Trebuchet MS" panose="020B0603020202020204" pitchFamily="34" charset="0"/>
                <a:ea typeface="Yu Gothic" panose="020B0400000000000000" pitchFamily="34" charset="-128"/>
                <a:cs typeface="Times New Roman" panose="02020603050405020304" pitchFamily="18" charset="0"/>
              </a:rPr>
              <a:t>Similarmente al programma H2020, la valutazione sarà svolta da diversi valutatori del team NESOI.</a:t>
            </a:r>
            <a:endParaRPr lang="it-IT" sz="2000" b="1" dirty="0">
              <a:latin typeface="Trebuchet MS" panose="020B0603020202020204" pitchFamily="34" charset="0"/>
              <a:ea typeface="Yu Gothic" panose="020B0400000000000000" pitchFamily="34" charset="-128"/>
              <a:cs typeface="Times New Roman" panose="02020603050405020304" pitchFamily="18" charset="0"/>
            </a:endParaRPr>
          </a:p>
        </p:txBody>
      </p:sp>
      <p:grpSp>
        <p:nvGrpSpPr>
          <p:cNvPr id="26" name="Groupe 25">
            <a:extLst>
              <a:ext uri="{FF2B5EF4-FFF2-40B4-BE49-F238E27FC236}">
                <a16:creationId xmlns:a16="http://schemas.microsoft.com/office/drawing/2014/main" xmlns="" id="{B5282658-849A-CE45-B648-8D3B4478648C}"/>
              </a:ext>
            </a:extLst>
          </p:cNvPr>
          <p:cNvGrpSpPr/>
          <p:nvPr/>
        </p:nvGrpSpPr>
        <p:grpSpPr>
          <a:xfrm>
            <a:off x="0" y="2499565"/>
            <a:ext cx="12192000" cy="4022035"/>
            <a:chOff x="0" y="2073965"/>
            <a:chExt cx="12192000" cy="4022035"/>
          </a:xfrm>
        </p:grpSpPr>
        <p:sp>
          <p:nvSpPr>
            <p:cNvPr id="12" name="Rectangle 11">
              <a:extLst>
                <a:ext uri="{FF2B5EF4-FFF2-40B4-BE49-F238E27FC236}">
                  <a16:creationId xmlns:a16="http://schemas.microsoft.com/office/drawing/2014/main" xmlns="" id="{8C32A6DE-931D-274F-A2E0-099943FB1CF8}"/>
                </a:ext>
              </a:extLst>
            </p:cNvPr>
            <p:cNvSpPr/>
            <p:nvPr/>
          </p:nvSpPr>
          <p:spPr>
            <a:xfrm>
              <a:off x="0" y="2514333"/>
              <a:ext cx="12192000" cy="3581667"/>
            </a:xfrm>
            <a:prstGeom prst="rect">
              <a:avLst/>
            </a:prstGeom>
            <a:solidFill>
              <a:srgbClr val="FFFFFF">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xmlns="" id="{65C0D225-0381-AC4D-A248-7D0E7A6D2537}"/>
                </a:ext>
              </a:extLst>
            </p:cNvPr>
            <p:cNvSpPr/>
            <p:nvPr/>
          </p:nvSpPr>
          <p:spPr>
            <a:xfrm>
              <a:off x="1971624" y="2818137"/>
              <a:ext cx="2238375" cy="459421"/>
            </a:xfrm>
            <a:prstGeom prst="rect">
              <a:avLst/>
            </a:prstGeom>
          </p:spPr>
          <p:txBody>
            <a:bodyPr wrap="square">
              <a:spAutoFit/>
            </a:bodyPr>
            <a:lstStyle/>
            <a:p>
              <a:pPr lvl="0" algn="r">
                <a:lnSpc>
                  <a:spcPct val="107000"/>
                </a:lnSpc>
                <a:spcAft>
                  <a:spcPts val="0"/>
                </a:spcAft>
              </a:pPr>
              <a:r>
                <a:rPr lang="en-GB" sz="2400" b="1">
                  <a:solidFill>
                    <a:srgbClr val="E66C37"/>
                  </a:solidFill>
                  <a:latin typeface="Trebuchet MS" panose="020B0603020202020204" pitchFamily="34" charset="0"/>
                  <a:ea typeface="Calibri" panose="020F0502020204030204" pitchFamily="34" charset="0"/>
                  <a:cs typeface="Times New Roman" panose="02020603050405020304" pitchFamily="18" charset="0"/>
                </a:rPr>
                <a:t>1 – Poor</a:t>
              </a:r>
            </a:p>
          </p:txBody>
        </p:sp>
        <p:sp>
          <p:nvSpPr>
            <p:cNvPr id="14" name="Rectangle 13">
              <a:extLst>
                <a:ext uri="{FF2B5EF4-FFF2-40B4-BE49-F238E27FC236}">
                  <a16:creationId xmlns:a16="http://schemas.microsoft.com/office/drawing/2014/main" xmlns="" id="{25CD5837-8E90-4F47-8FF1-0405C06F2B99}"/>
                </a:ext>
              </a:extLst>
            </p:cNvPr>
            <p:cNvSpPr/>
            <p:nvPr/>
          </p:nvSpPr>
          <p:spPr>
            <a:xfrm>
              <a:off x="4482292" y="2815436"/>
              <a:ext cx="6633556" cy="600549"/>
            </a:xfrm>
            <a:prstGeom prst="rect">
              <a:avLst/>
            </a:prstGeom>
          </p:spPr>
          <p:txBody>
            <a:bodyPr wrap="square">
              <a:spAutoFit/>
            </a:bodyPr>
            <a:lstStyle/>
            <a:p>
              <a:pPr lvl="0">
                <a:lnSpc>
                  <a:spcPct val="107000"/>
                </a:lnSpc>
                <a:spcAft>
                  <a:spcPts val="0"/>
                </a:spcAft>
              </a:pPr>
              <a:r>
                <a:rPr lang="it-IT" sz="1600" dirty="0">
                  <a:solidFill>
                    <a:srgbClr val="E66C37"/>
                  </a:solidFill>
                  <a:latin typeface="Trebuchet MS" panose="020B0603020202020204" pitchFamily="34" charset="0"/>
                  <a:ea typeface="Calibri" panose="020F0502020204030204" pitchFamily="34" charset="0"/>
                  <a:cs typeface="Times New Roman" panose="02020603050405020304" pitchFamily="18" charset="0"/>
                </a:rPr>
                <a:t>il criterio non è stato trattato adeguatamente, o sono presenti gravi debolezze intrinseche.</a:t>
              </a:r>
            </a:p>
          </p:txBody>
        </p:sp>
        <p:sp>
          <p:nvSpPr>
            <p:cNvPr id="15" name="Rectangle 14">
              <a:extLst>
                <a:ext uri="{FF2B5EF4-FFF2-40B4-BE49-F238E27FC236}">
                  <a16:creationId xmlns:a16="http://schemas.microsoft.com/office/drawing/2014/main" xmlns="" id="{02FB2E1B-AAB5-C94A-A325-5DA5C3893ABA}"/>
                </a:ext>
              </a:extLst>
            </p:cNvPr>
            <p:cNvSpPr/>
            <p:nvPr/>
          </p:nvSpPr>
          <p:spPr>
            <a:xfrm>
              <a:off x="1971624" y="3429000"/>
              <a:ext cx="2238375" cy="459421"/>
            </a:xfrm>
            <a:prstGeom prst="rect">
              <a:avLst/>
            </a:prstGeom>
          </p:spPr>
          <p:txBody>
            <a:bodyPr wrap="square">
              <a:spAutoFit/>
            </a:bodyPr>
            <a:lstStyle/>
            <a:p>
              <a:pPr lvl="0" algn="r">
                <a:lnSpc>
                  <a:spcPct val="107000"/>
                </a:lnSpc>
                <a:spcAft>
                  <a:spcPts val="0"/>
                </a:spcAft>
              </a:pPr>
              <a:r>
                <a:rPr lang="en-GB" sz="2400" b="1">
                  <a:solidFill>
                    <a:schemeClr val="tx1">
                      <a:lumMod val="50000"/>
                      <a:lumOff val="50000"/>
                    </a:schemeClr>
                  </a:solidFill>
                  <a:latin typeface="Trebuchet MS" panose="020B0603020202020204" pitchFamily="34" charset="0"/>
                  <a:ea typeface="Calibri" panose="020F0502020204030204" pitchFamily="34" charset="0"/>
                  <a:cs typeface="Times New Roman" panose="02020603050405020304" pitchFamily="18" charset="0"/>
                </a:rPr>
                <a:t>2 – Fair </a:t>
              </a:r>
            </a:p>
          </p:txBody>
        </p:sp>
        <p:sp>
          <p:nvSpPr>
            <p:cNvPr id="16" name="Rectangle 15">
              <a:extLst>
                <a:ext uri="{FF2B5EF4-FFF2-40B4-BE49-F238E27FC236}">
                  <a16:creationId xmlns:a16="http://schemas.microsoft.com/office/drawing/2014/main" xmlns="" id="{5D6CC5B2-6914-F34A-BD75-9E818B5CF308}"/>
                </a:ext>
              </a:extLst>
            </p:cNvPr>
            <p:cNvSpPr/>
            <p:nvPr/>
          </p:nvSpPr>
          <p:spPr>
            <a:xfrm>
              <a:off x="1971624" y="4049695"/>
              <a:ext cx="2238375" cy="459421"/>
            </a:xfrm>
            <a:prstGeom prst="rect">
              <a:avLst/>
            </a:prstGeom>
          </p:spPr>
          <p:txBody>
            <a:bodyPr wrap="square">
              <a:spAutoFit/>
            </a:bodyPr>
            <a:lstStyle/>
            <a:p>
              <a:pPr lvl="0" algn="r">
                <a:lnSpc>
                  <a:spcPct val="107000"/>
                </a:lnSpc>
                <a:spcAft>
                  <a:spcPts val="0"/>
                </a:spcAft>
              </a:pPr>
              <a:r>
                <a:rPr lang="en-GB" sz="2400" b="1">
                  <a:solidFill>
                    <a:schemeClr val="tx2"/>
                  </a:solidFill>
                  <a:latin typeface="Trebuchet MS" panose="020B0603020202020204" pitchFamily="34" charset="0"/>
                  <a:ea typeface="Calibri" panose="020F0502020204030204" pitchFamily="34" charset="0"/>
                  <a:cs typeface="Times New Roman" panose="02020603050405020304" pitchFamily="18" charset="0"/>
                </a:rPr>
                <a:t>3 – Good</a:t>
              </a:r>
            </a:p>
          </p:txBody>
        </p:sp>
        <p:sp>
          <p:nvSpPr>
            <p:cNvPr id="17" name="Rectangle 16">
              <a:extLst>
                <a:ext uri="{FF2B5EF4-FFF2-40B4-BE49-F238E27FC236}">
                  <a16:creationId xmlns:a16="http://schemas.microsoft.com/office/drawing/2014/main" xmlns="" id="{5033A497-B2F5-D94C-A38E-4B9596C9BCC3}"/>
                </a:ext>
              </a:extLst>
            </p:cNvPr>
            <p:cNvSpPr/>
            <p:nvPr/>
          </p:nvSpPr>
          <p:spPr>
            <a:xfrm>
              <a:off x="1971624" y="4670390"/>
              <a:ext cx="2238375" cy="459421"/>
            </a:xfrm>
            <a:prstGeom prst="rect">
              <a:avLst/>
            </a:prstGeom>
          </p:spPr>
          <p:txBody>
            <a:bodyPr wrap="square">
              <a:spAutoFit/>
            </a:bodyPr>
            <a:lstStyle/>
            <a:p>
              <a:pPr lvl="0" algn="r">
                <a:lnSpc>
                  <a:spcPct val="107000"/>
                </a:lnSpc>
                <a:spcAft>
                  <a:spcPts val="0"/>
                </a:spcAft>
              </a:pPr>
              <a:r>
                <a:rPr lang="en-GB" sz="2400" b="1">
                  <a:solidFill>
                    <a:srgbClr val="72BB6F"/>
                  </a:solidFill>
                  <a:latin typeface="Trebuchet MS" panose="020B0603020202020204" pitchFamily="34" charset="0"/>
                  <a:ea typeface="Calibri" panose="020F0502020204030204" pitchFamily="34" charset="0"/>
                  <a:cs typeface="Times New Roman" panose="02020603050405020304" pitchFamily="18" charset="0"/>
                </a:rPr>
                <a:t>4 - Very good </a:t>
              </a:r>
            </a:p>
          </p:txBody>
        </p:sp>
        <p:sp>
          <p:nvSpPr>
            <p:cNvPr id="18" name="Rectangle 17">
              <a:extLst>
                <a:ext uri="{FF2B5EF4-FFF2-40B4-BE49-F238E27FC236}">
                  <a16:creationId xmlns:a16="http://schemas.microsoft.com/office/drawing/2014/main" xmlns="" id="{CDBC2A6F-142B-E24D-9375-4D6E020E9709}"/>
                </a:ext>
              </a:extLst>
            </p:cNvPr>
            <p:cNvSpPr/>
            <p:nvPr/>
          </p:nvSpPr>
          <p:spPr>
            <a:xfrm>
              <a:off x="1971624" y="5291085"/>
              <a:ext cx="2238375" cy="459421"/>
            </a:xfrm>
            <a:prstGeom prst="rect">
              <a:avLst/>
            </a:prstGeom>
          </p:spPr>
          <p:txBody>
            <a:bodyPr wrap="square">
              <a:spAutoFit/>
            </a:bodyPr>
            <a:lstStyle/>
            <a:p>
              <a:pPr lvl="0" algn="r">
                <a:lnSpc>
                  <a:spcPct val="107000"/>
                </a:lnSpc>
                <a:spcAft>
                  <a:spcPts val="0"/>
                </a:spcAft>
              </a:pPr>
              <a:r>
                <a:rPr lang="en-GB" sz="2400" b="1">
                  <a:solidFill>
                    <a:schemeClr val="accent2">
                      <a:lumMod val="75000"/>
                    </a:schemeClr>
                  </a:solidFill>
                  <a:latin typeface="Trebuchet MS" panose="020B0603020202020204" pitchFamily="34" charset="0"/>
                  <a:ea typeface="Calibri" panose="020F0502020204030204" pitchFamily="34" charset="0"/>
                  <a:cs typeface="Times New Roman" panose="02020603050405020304" pitchFamily="18" charset="0"/>
                </a:rPr>
                <a:t>5 – Excellent</a:t>
              </a:r>
              <a:endParaRPr lang="it-IT" sz="2400" b="1">
                <a:solidFill>
                  <a:schemeClr val="accent2">
                    <a:lumMod val="75000"/>
                  </a:schemeClr>
                </a:solidFill>
                <a:latin typeface="Trebuchet MS" panose="020B0603020202020204" pitchFamily="34" charset="0"/>
                <a:ea typeface="Calibri" panose="020F0502020204030204" pitchFamily="34" charset="0"/>
                <a:cs typeface="Times New Roman" panose="02020603050405020304" pitchFamily="18" charset="0"/>
              </a:endParaRPr>
            </a:p>
          </p:txBody>
        </p:sp>
        <p:sp>
          <p:nvSpPr>
            <p:cNvPr id="19" name="Rectangle 18">
              <a:extLst>
                <a:ext uri="{FF2B5EF4-FFF2-40B4-BE49-F238E27FC236}">
                  <a16:creationId xmlns:a16="http://schemas.microsoft.com/office/drawing/2014/main" xmlns="" id="{074B6BD9-CA4C-DB4C-AC62-C45CEB14FB25}"/>
                </a:ext>
              </a:extLst>
            </p:cNvPr>
            <p:cNvSpPr/>
            <p:nvPr/>
          </p:nvSpPr>
          <p:spPr>
            <a:xfrm>
              <a:off x="4482292" y="4052440"/>
              <a:ext cx="6633556" cy="337080"/>
            </a:xfrm>
            <a:prstGeom prst="rect">
              <a:avLst/>
            </a:prstGeom>
          </p:spPr>
          <p:txBody>
            <a:bodyPr wrap="square">
              <a:spAutoFit/>
            </a:bodyPr>
            <a:lstStyle/>
            <a:p>
              <a:pPr lvl="0">
                <a:lnSpc>
                  <a:spcPct val="107000"/>
                </a:lnSpc>
                <a:spcAft>
                  <a:spcPts val="0"/>
                </a:spcAft>
              </a:pPr>
              <a:r>
                <a:rPr lang="it-IT" sz="1600" dirty="0">
                  <a:solidFill>
                    <a:schemeClr val="tx2"/>
                  </a:solidFill>
                  <a:latin typeface="Trebuchet MS" panose="020B0603020202020204" pitchFamily="34" charset="0"/>
                  <a:ea typeface="Calibri" panose="020F0502020204030204" pitchFamily="34" charset="0"/>
                  <a:cs typeface="Times New Roman" panose="02020603050405020304" pitchFamily="18" charset="0"/>
                </a:rPr>
                <a:t>la proposta indirizza bene il criterio, ci sono alcuni limiti.</a:t>
              </a:r>
            </a:p>
          </p:txBody>
        </p:sp>
        <p:sp>
          <p:nvSpPr>
            <p:cNvPr id="21" name="Rectangle 20">
              <a:extLst>
                <a:ext uri="{FF2B5EF4-FFF2-40B4-BE49-F238E27FC236}">
                  <a16:creationId xmlns:a16="http://schemas.microsoft.com/office/drawing/2014/main" xmlns="" id="{68DEF088-60ED-7849-921B-07B31F86BA29}"/>
                </a:ext>
              </a:extLst>
            </p:cNvPr>
            <p:cNvSpPr/>
            <p:nvPr/>
          </p:nvSpPr>
          <p:spPr>
            <a:xfrm>
              <a:off x="4482292" y="3428530"/>
              <a:ext cx="6633556" cy="600549"/>
            </a:xfrm>
            <a:prstGeom prst="rect">
              <a:avLst/>
            </a:prstGeom>
          </p:spPr>
          <p:txBody>
            <a:bodyPr wrap="square">
              <a:spAutoFit/>
            </a:bodyPr>
            <a:lstStyle/>
            <a:p>
              <a:pPr lvl="0" algn="just">
                <a:lnSpc>
                  <a:spcPct val="107000"/>
                </a:lnSpc>
                <a:spcAft>
                  <a:spcPts val="0"/>
                </a:spcAft>
              </a:pPr>
              <a:r>
                <a:rPr lang="it-IT" sz="1600" dirty="0">
                  <a:solidFill>
                    <a:schemeClr val="tx1">
                      <a:lumMod val="50000"/>
                      <a:lumOff val="50000"/>
                    </a:schemeClr>
                  </a:solidFill>
                  <a:latin typeface="Trebuchet MS" panose="020B0603020202020204" pitchFamily="34" charset="0"/>
                  <a:ea typeface="Calibri" panose="020F0502020204030204" pitchFamily="34" charset="0"/>
                  <a:cs typeface="Times New Roman" panose="02020603050405020304" pitchFamily="18" charset="0"/>
                </a:rPr>
                <a:t>la proposta indirizza il criterio ampliamente, ci sono però significative debolezze.</a:t>
              </a:r>
            </a:p>
          </p:txBody>
        </p:sp>
        <p:sp>
          <p:nvSpPr>
            <p:cNvPr id="22" name="Rectangle 21">
              <a:extLst>
                <a:ext uri="{FF2B5EF4-FFF2-40B4-BE49-F238E27FC236}">
                  <a16:creationId xmlns:a16="http://schemas.microsoft.com/office/drawing/2014/main" xmlns="" id="{B6C3C5FC-4007-4F4D-9092-60CF8E1C6BAE}"/>
                </a:ext>
              </a:extLst>
            </p:cNvPr>
            <p:cNvSpPr/>
            <p:nvPr/>
          </p:nvSpPr>
          <p:spPr>
            <a:xfrm>
              <a:off x="4482292" y="4665598"/>
              <a:ext cx="6633556" cy="600549"/>
            </a:xfrm>
            <a:prstGeom prst="rect">
              <a:avLst/>
            </a:prstGeom>
          </p:spPr>
          <p:txBody>
            <a:bodyPr wrap="square">
              <a:spAutoFit/>
            </a:bodyPr>
            <a:lstStyle/>
            <a:p>
              <a:pPr lvl="0" algn="just">
                <a:lnSpc>
                  <a:spcPct val="107000"/>
                </a:lnSpc>
                <a:spcAft>
                  <a:spcPts val="0"/>
                </a:spcAft>
              </a:pPr>
              <a:r>
                <a:rPr lang="it-IT" sz="1600" dirty="0">
                  <a:solidFill>
                    <a:srgbClr val="72BB6F"/>
                  </a:solidFill>
                  <a:latin typeface="Trebuchet MS" panose="020B0603020202020204" pitchFamily="34" charset="0"/>
                  <a:ea typeface="Calibri" panose="020F0502020204030204" pitchFamily="34" charset="0"/>
                  <a:cs typeface="Times New Roman" panose="02020603050405020304" pitchFamily="18" charset="0"/>
                </a:rPr>
                <a:t>la proposta indirizza il criterio molto bene, un numero ridotto di limiti sono presenti.</a:t>
              </a:r>
            </a:p>
          </p:txBody>
        </p:sp>
        <p:sp>
          <p:nvSpPr>
            <p:cNvPr id="23" name="Rectangle 22">
              <a:extLst>
                <a:ext uri="{FF2B5EF4-FFF2-40B4-BE49-F238E27FC236}">
                  <a16:creationId xmlns:a16="http://schemas.microsoft.com/office/drawing/2014/main" xmlns="" id="{1C8116EA-96C8-9B41-BA36-3CD78216A921}"/>
                </a:ext>
              </a:extLst>
            </p:cNvPr>
            <p:cNvSpPr/>
            <p:nvPr/>
          </p:nvSpPr>
          <p:spPr>
            <a:xfrm>
              <a:off x="4482292" y="5291085"/>
              <a:ext cx="6633556" cy="600549"/>
            </a:xfrm>
            <a:prstGeom prst="rect">
              <a:avLst/>
            </a:prstGeom>
          </p:spPr>
          <p:txBody>
            <a:bodyPr wrap="square">
              <a:spAutoFit/>
            </a:bodyPr>
            <a:lstStyle/>
            <a:p>
              <a:pPr lvl="0" algn="just">
                <a:lnSpc>
                  <a:spcPct val="107000"/>
                </a:lnSpc>
                <a:spcAft>
                  <a:spcPts val="800"/>
                </a:spcAft>
              </a:pPr>
              <a:r>
                <a:rPr lang="it-IT" sz="1600" dirty="0">
                  <a:solidFill>
                    <a:schemeClr val="accent2">
                      <a:lumMod val="75000"/>
                    </a:schemeClr>
                  </a:solidFill>
                  <a:latin typeface="Trebuchet MS" panose="020B0603020202020204" pitchFamily="34" charset="0"/>
                  <a:ea typeface="Calibri" panose="020F0502020204030204" pitchFamily="34" charset="0"/>
                  <a:cs typeface="Times New Roman" panose="02020603050405020304" pitchFamily="18" charset="0"/>
                </a:rPr>
                <a:t>la proposta indirizza tutti gli aspetti rilevanti del criterio. I limiti, se presente, sono minori</a:t>
              </a:r>
            </a:p>
          </p:txBody>
        </p:sp>
        <p:sp>
          <p:nvSpPr>
            <p:cNvPr id="24" name="Rectangle 23">
              <a:extLst>
                <a:ext uri="{FF2B5EF4-FFF2-40B4-BE49-F238E27FC236}">
                  <a16:creationId xmlns:a16="http://schemas.microsoft.com/office/drawing/2014/main" xmlns="" id="{02D2C772-732D-064B-A598-C142A82B767C}"/>
                </a:ext>
              </a:extLst>
            </p:cNvPr>
            <p:cNvSpPr/>
            <p:nvPr/>
          </p:nvSpPr>
          <p:spPr>
            <a:xfrm>
              <a:off x="0" y="2073965"/>
              <a:ext cx="12191999" cy="400110"/>
            </a:xfrm>
            <a:prstGeom prst="rect">
              <a:avLst/>
            </a:prstGeom>
            <a:solidFill>
              <a:schemeClr val="bg1">
                <a:alpha val="85000"/>
              </a:schemeClr>
            </a:solidFill>
          </p:spPr>
          <p:txBody>
            <a:bodyPr wrap="square">
              <a:spAutoFit/>
            </a:bodyPr>
            <a:lstStyle/>
            <a:p>
              <a:pPr algn="just">
                <a:spcBef>
                  <a:spcPts val="300"/>
                </a:spcBef>
                <a:spcAft>
                  <a:spcPts val="300"/>
                </a:spcAft>
              </a:pPr>
              <a:r>
                <a:rPr lang="it-IT" sz="2000" dirty="0">
                  <a:latin typeface="Trebuchet MS" panose="020B0603020202020204" pitchFamily="34" charset="0"/>
                  <a:ea typeface="Yu Gothic" panose="020B0400000000000000" pitchFamily="34" charset="-128"/>
                  <a:cs typeface="Times New Roman" panose="02020603050405020304" pitchFamily="18" charset="0"/>
                </a:rPr>
                <a:t>Ciascuna sezione della proposta sarà valutata con un punteggio da </a:t>
              </a:r>
              <a:r>
                <a:rPr lang="it-IT" sz="2000" b="1" dirty="0">
                  <a:latin typeface="Trebuchet MS" panose="020B0603020202020204" pitchFamily="34" charset="0"/>
                  <a:ea typeface="Yu Gothic" panose="020B0400000000000000" pitchFamily="34" charset="-128"/>
                  <a:cs typeface="Times New Roman" panose="02020603050405020304" pitchFamily="18" charset="0"/>
                </a:rPr>
                <a:t>1 a 5 (risoluzione di 0.5</a:t>
              </a:r>
              <a:r>
                <a:rPr lang="it-IT" sz="2000" dirty="0">
                  <a:latin typeface="Trebuchet MS" panose="020B0603020202020204" pitchFamily="34" charset="0"/>
                  <a:ea typeface="Yu Gothic" panose="020B0400000000000000" pitchFamily="34" charset="-128"/>
                  <a:cs typeface="Times New Roman" panose="02020603050405020304" pitchFamily="18" charset="0"/>
                </a:rPr>
                <a:t>):</a:t>
              </a:r>
            </a:p>
          </p:txBody>
        </p:sp>
      </p:grpSp>
      <p:sp>
        <p:nvSpPr>
          <p:cNvPr id="27" name="Segnaposto numero diapositiva 3">
            <a:extLst>
              <a:ext uri="{FF2B5EF4-FFF2-40B4-BE49-F238E27FC236}">
                <a16:creationId xmlns:a16="http://schemas.microsoft.com/office/drawing/2014/main" xmlns="" id="{02B43EDF-8C58-9948-9C29-7E624D2F830A}"/>
              </a:ext>
            </a:extLst>
          </p:cNvPr>
          <p:cNvSpPr txBox="1">
            <a:spLocks/>
          </p:cNvSpPr>
          <p:nvPr/>
        </p:nvSpPr>
        <p:spPr>
          <a:xfrm>
            <a:off x="8864600" y="6494900"/>
            <a:ext cx="188827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76C2914-91DB-4B4C-9B68-86EDF4DDB808}" type="slidenum">
              <a:rPr lang="en-GB" smtClean="0">
                <a:solidFill>
                  <a:schemeClr val="bg1"/>
                </a:solidFill>
              </a:rPr>
              <a:pPr/>
              <a:t>31</a:t>
            </a:fld>
            <a:endParaRPr lang="en-GB">
              <a:solidFill>
                <a:schemeClr val="bg1"/>
              </a:solidFill>
            </a:endParaRPr>
          </a:p>
        </p:txBody>
      </p:sp>
    </p:spTree>
    <p:extLst>
      <p:ext uri="{BB962C8B-B14F-4D97-AF65-F5344CB8AC3E}">
        <p14:creationId xmlns:p14="http://schemas.microsoft.com/office/powerpoint/2010/main" val="41645641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xmlns="" id="{36298372-43D5-3A4A-835C-818D2EABE3B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2" name="Title 1">
            <a:extLst>
              <a:ext uri="{FF2B5EF4-FFF2-40B4-BE49-F238E27FC236}">
                <a16:creationId xmlns:a16="http://schemas.microsoft.com/office/drawing/2014/main" xmlns="" id="{03CB8ED0-7F02-E340-872F-4DCF16108D70}"/>
              </a:ext>
            </a:extLst>
          </p:cNvPr>
          <p:cNvSpPr>
            <a:spLocks noGrp="1"/>
          </p:cNvSpPr>
          <p:nvPr>
            <p:ph type="title"/>
          </p:nvPr>
        </p:nvSpPr>
        <p:spPr>
          <a:xfrm>
            <a:off x="0" y="570717"/>
            <a:ext cx="12192000" cy="906392"/>
          </a:xfrm>
          <a:noFill/>
        </p:spPr>
        <p:txBody>
          <a:bodyPr>
            <a:normAutofit/>
          </a:bodyPr>
          <a:lstStyle/>
          <a:p>
            <a:pPr algn="ctr"/>
            <a:r>
              <a:rPr lang="it-IT" sz="3600" dirty="0">
                <a:solidFill>
                  <a:schemeClr val="bg1"/>
                </a:solidFill>
              </a:rPr>
              <a:t>Come </a:t>
            </a:r>
            <a:r>
              <a:rPr lang="it-IT" sz="3600" dirty="0" err="1">
                <a:solidFill>
                  <a:schemeClr val="bg1"/>
                </a:solidFill>
              </a:rPr>
              <a:t>prepare</a:t>
            </a:r>
            <a:r>
              <a:rPr lang="it-IT" sz="3600" dirty="0">
                <a:solidFill>
                  <a:schemeClr val="bg1"/>
                </a:solidFill>
              </a:rPr>
              <a:t> una proposta di successo</a:t>
            </a:r>
            <a:endParaRPr lang="x-none" dirty="0">
              <a:solidFill>
                <a:schemeClr val="bg1"/>
              </a:solidFill>
            </a:endParaRPr>
          </a:p>
        </p:txBody>
      </p:sp>
      <p:sp>
        <p:nvSpPr>
          <p:cNvPr id="6" name="Rectangle 5">
            <a:extLst>
              <a:ext uri="{FF2B5EF4-FFF2-40B4-BE49-F238E27FC236}">
                <a16:creationId xmlns:a16="http://schemas.microsoft.com/office/drawing/2014/main" xmlns="" id="{B6555303-79A9-423A-ACBF-1F2696FCE9E0}"/>
              </a:ext>
            </a:extLst>
          </p:cNvPr>
          <p:cNvSpPr/>
          <p:nvPr/>
        </p:nvSpPr>
        <p:spPr>
          <a:xfrm>
            <a:off x="0" y="2047826"/>
            <a:ext cx="12192000" cy="646331"/>
          </a:xfrm>
          <a:prstGeom prst="rect">
            <a:avLst/>
          </a:prstGeom>
          <a:solidFill>
            <a:schemeClr val="bg1">
              <a:alpha val="73000"/>
            </a:schemeClr>
          </a:solidFill>
        </p:spPr>
        <p:txBody>
          <a:bodyPr wrap="square" lIns="540000" rIns="540000">
            <a:spAutoFit/>
          </a:bodyPr>
          <a:lstStyle/>
          <a:p>
            <a:pPr>
              <a:spcBef>
                <a:spcPts val="300"/>
              </a:spcBef>
              <a:spcAft>
                <a:spcPts val="300"/>
              </a:spcAft>
            </a:pPr>
            <a:r>
              <a:rPr lang="it-IT" dirty="0">
                <a:latin typeface="Trebuchet MS" panose="020B0603020202020204" pitchFamily="34" charset="0"/>
                <a:ea typeface="Yu Gothic" panose="020B0400000000000000" pitchFamily="34" charset="-128"/>
                <a:cs typeface="Times New Roman" panose="02020603050405020304" pitchFamily="18" charset="0"/>
              </a:rPr>
              <a:t>In aggiunta alla valutazione, ciascun valutatore potrà assegnare a ciascuna proposta </a:t>
            </a:r>
            <a:r>
              <a:rPr lang="it-IT" b="1" dirty="0">
                <a:latin typeface="Trebuchet MS" panose="020B0603020202020204" pitchFamily="34" charset="0"/>
                <a:ea typeface="Yu Gothic" panose="020B0400000000000000" pitchFamily="34" charset="-128"/>
                <a:cs typeface="Times New Roman" panose="02020603050405020304" pitchFamily="18" charset="0"/>
              </a:rPr>
              <a:t>uno o più bonus</a:t>
            </a:r>
            <a:r>
              <a:rPr lang="it-IT" dirty="0">
                <a:latin typeface="Trebuchet MS" panose="020B0603020202020204" pitchFamily="34" charset="0"/>
                <a:ea typeface="Yu Gothic" panose="020B0400000000000000" pitchFamily="34" charset="-128"/>
                <a:cs typeface="Times New Roman" panose="02020603050405020304" pitchFamily="18" charset="0"/>
              </a:rPr>
              <a:t>, la cui presenza verrà sfruttata nell'elaborazione del ranking finale.</a:t>
            </a:r>
            <a:endParaRPr lang="it-IT" dirty="0">
              <a:latin typeface="Trebuchet MS" panose="020B0603020202020204" pitchFamily="34" charset="0"/>
              <a:cs typeface="Times New Roman" panose="02020603050405020304" pitchFamily="18" charset="0"/>
            </a:endParaRPr>
          </a:p>
        </p:txBody>
      </p:sp>
      <p:sp>
        <p:nvSpPr>
          <p:cNvPr id="8" name="Rectangle 7">
            <a:extLst>
              <a:ext uri="{FF2B5EF4-FFF2-40B4-BE49-F238E27FC236}">
                <a16:creationId xmlns:a16="http://schemas.microsoft.com/office/drawing/2014/main" xmlns="" id="{C01D6DC3-794D-1F42-BAC4-8876F255C798}"/>
              </a:ext>
            </a:extLst>
          </p:cNvPr>
          <p:cNvSpPr/>
          <p:nvPr/>
        </p:nvSpPr>
        <p:spPr>
          <a:xfrm>
            <a:off x="0" y="3132208"/>
            <a:ext cx="12192000" cy="2937022"/>
          </a:xfrm>
          <a:prstGeom prst="rect">
            <a:avLst/>
          </a:prstGeom>
          <a:solidFill>
            <a:schemeClr val="bg1">
              <a:alpha val="73000"/>
            </a:schemeClr>
          </a:solidFill>
        </p:spPr>
        <p:txBody>
          <a:bodyPr wrap="square" lIns="540000" rIns="540000">
            <a:spAutoFit/>
          </a:bodyPr>
          <a:lstStyle/>
          <a:p>
            <a:pPr>
              <a:spcBef>
                <a:spcPts val="300"/>
              </a:spcBef>
              <a:spcAft>
                <a:spcPts val="300"/>
              </a:spcAft>
            </a:pPr>
            <a:r>
              <a:rPr lang="it-IT" dirty="0">
                <a:latin typeface="Trebuchet MS" panose="020B0603020202020204" pitchFamily="34" charset="0"/>
                <a:ea typeface="Yu Gothic" panose="020B0400000000000000" pitchFamily="34" charset="-128"/>
                <a:cs typeface="Times New Roman" panose="02020603050405020304" pitchFamily="18" charset="0"/>
              </a:rPr>
              <a:t>Questi bonus sono legati ai seguenti argomenti: </a:t>
            </a:r>
            <a:r>
              <a:rPr lang="en-GB" dirty="0">
                <a:latin typeface="Trebuchet MS" panose="020B0603020202020204" pitchFamily="34" charset="0"/>
                <a:ea typeface="Yu Gothic" panose="020B0400000000000000" pitchFamily="34" charset="-128"/>
                <a:cs typeface="Times New Roman" panose="02020603050405020304" pitchFamily="18" charset="0"/>
              </a:rPr>
              <a:t>:</a:t>
            </a:r>
            <a:endParaRPr lang="it-IT" dirty="0">
              <a:latin typeface="Trebuchet MS" panose="020B0603020202020204" pitchFamily="34" charset="0"/>
              <a:ea typeface="Yu Gothic" panose="020B0400000000000000" pitchFamily="34" charset="-128"/>
              <a:cs typeface="Times New Roman" panose="02020603050405020304" pitchFamily="18" charset="0"/>
            </a:endParaRPr>
          </a:p>
          <a:p>
            <a:pPr marL="342900" lvl="0" indent="-342900">
              <a:lnSpc>
                <a:spcPct val="107000"/>
              </a:lnSpc>
              <a:spcBef>
                <a:spcPts val="900"/>
              </a:spcBef>
              <a:spcAft>
                <a:spcPts val="0"/>
              </a:spcAft>
              <a:buFont typeface="Symbol" panose="05050102010706020507" pitchFamily="18" charset="2"/>
              <a:buChar char=""/>
            </a:pPr>
            <a:r>
              <a:rPr lang="it-IT" sz="2400" b="1" dirty="0">
                <a:latin typeface="Trebuchet MS" panose="020B0603020202020204" pitchFamily="34" charset="0"/>
                <a:cs typeface="Times New Roman" panose="02020603050405020304" pitchFamily="18" charset="0"/>
              </a:rPr>
              <a:t>Replicabilità: </a:t>
            </a:r>
            <a:r>
              <a:rPr lang="it-IT" dirty="0">
                <a:latin typeface="Trebuchet MS" panose="020B0603020202020204" pitchFamily="34" charset="0"/>
                <a:cs typeface="Times New Roman" panose="02020603050405020304" pitchFamily="18" charset="0"/>
              </a:rPr>
              <a:t>da assegnare nel caso in cui la proposta dimostri un significativo potenziale di replicabilità su altre isole o sulla terra ferma</a:t>
            </a:r>
            <a:r>
              <a:rPr lang="it-IT" sz="2400" b="1" dirty="0">
                <a:latin typeface="Trebuchet MS" panose="020B0603020202020204" pitchFamily="34" charset="0"/>
                <a:cs typeface="Times New Roman" panose="02020603050405020304" pitchFamily="18" charset="0"/>
              </a:rPr>
              <a:t>; </a:t>
            </a:r>
          </a:p>
          <a:p>
            <a:pPr marL="342900" lvl="0" indent="-342900">
              <a:lnSpc>
                <a:spcPct val="107000"/>
              </a:lnSpc>
              <a:spcBef>
                <a:spcPts val="900"/>
              </a:spcBef>
              <a:spcAft>
                <a:spcPts val="0"/>
              </a:spcAft>
              <a:buFont typeface="Symbol" panose="05050102010706020507" pitchFamily="18" charset="2"/>
              <a:buChar char=""/>
            </a:pPr>
            <a:r>
              <a:rPr lang="it-IT" sz="2400" b="1" dirty="0">
                <a:latin typeface="Trebuchet MS" panose="020B0603020202020204" pitchFamily="34" charset="0"/>
                <a:cs typeface="Times New Roman" panose="02020603050405020304" pitchFamily="18" charset="0"/>
              </a:rPr>
              <a:t>Innovazione: </a:t>
            </a:r>
            <a:r>
              <a:rPr lang="it-IT" dirty="0">
                <a:latin typeface="Trebuchet MS" panose="020B0603020202020204" pitchFamily="34" charset="0"/>
                <a:cs typeface="Times New Roman" panose="02020603050405020304" pitchFamily="18" charset="0"/>
              </a:rPr>
              <a:t>da assegnare nel caso in cui la soluzione tecnica proposta vada significativamente al di là dello stato dell'arte nel contesto locale</a:t>
            </a:r>
            <a:endParaRPr lang="it-IT" sz="2400" dirty="0">
              <a:latin typeface="Trebuchet MS" panose="020B0603020202020204" pitchFamily="34" charset="0"/>
              <a:cs typeface="Times New Roman" panose="02020603050405020304" pitchFamily="18" charset="0"/>
            </a:endParaRPr>
          </a:p>
          <a:p>
            <a:pPr marL="342900" lvl="0" indent="-342900">
              <a:lnSpc>
                <a:spcPct val="107000"/>
              </a:lnSpc>
              <a:spcBef>
                <a:spcPts val="900"/>
              </a:spcBef>
              <a:spcAft>
                <a:spcPts val="0"/>
              </a:spcAft>
              <a:buFont typeface="Symbol" panose="05050102010706020507" pitchFamily="18" charset="2"/>
              <a:buChar char=""/>
            </a:pPr>
            <a:r>
              <a:rPr lang="it-IT" sz="2400" b="1" dirty="0">
                <a:latin typeface="Trebuchet MS" panose="020B0603020202020204" pitchFamily="34" charset="0"/>
                <a:cs typeface="Times New Roman" panose="02020603050405020304" pitchFamily="18" charset="0"/>
              </a:rPr>
              <a:t>Arcipelago: </a:t>
            </a:r>
            <a:r>
              <a:rPr lang="it-IT" dirty="0">
                <a:latin typeface="Trebuchet MS" panose="020B0603020202020204" pitchFamily="34" charset="0"/>
                <a:cs typeface="Times New Roman" panose="02020603050405020304" pitchFamily="18" charset="0"/>
              </a:rPr>
              <a:t>da assegnare nel caso in cui l'intervento proposto sia legato non ad una singola isola ma abbia ricadute benefiche su più isole dello stesso arcipelago.</a:t>
            </a:r>
            <a:endParaRPr lang="it-IT" sz="2400" dirty="0">
              <a:latin typeface="Trebuchet MS" panose="020B0603020202020204" pitchFamily="34" charset="0"/>
              <a:cs typeface="Times New Roman" panose="02020603050405020304" pitchFamily="18" charset="0"/>
            </a:endParaRPr>
          </a:p>
        </p:txBody>
      </p:sp>
      <p:sp>
        <p:nvSpPr>
          <p:cNvPr id="10" name="Segnaposto numero diapositiva 3">
            <a:extLst>
              <a:ext uri="{FF2B5EF4-FFF2-40B4-BE49-F238E27FC236}">
                <a16:creationId xmlns:a16="http://schemas.microsoft.com/office/drawing/2014/main" xmlns="" id="{D4FAA044-0E3D-4046-BB09-D2D5820D4A07}"/>
              </a:ext>
            </a:extLst>
          </p:cNvPr>
          <p:cNvSpPr txBox="1">
            <a:spLocks/>
          </p:cNvSpPr>
          <p:nvPr/>
        </p:nvSpPr>
        <p:spPr>
          <a:xfrm>
            <a:off x="8864600" y="6356350"/>
            <a:ext cx="188827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76C2914-91DB-4B4C-9B68-86EDF4DDB808}" type="slidenum">
              <a:rPr lang="en-GB" smtClean="0">
                <a:solidFill>
                  <a:schemeClr val="bg1"/>
                </a:solidFill>
              </a:rPr>
              <a:pPr/>
              <a:t>32</a:t>
            </a:fld>
            <a:endParaRPr lang="en-GB">
              <a:solidFill>
                <a:schemeClr val="bg1"/>
              </a:solidFill>
            </a:endParaRPr>
          </a:p>
        </p:txBody>
      </p:sp>
    </p:spTree>
    <p:extLst>
      <p:ext uri="{BB962C8B-B14F-4D97-AF65-F5344CB8AC3E}">
        <p14:creationId xmlns:p14="http://schemas.microsoft.com/office/powerpoint/2010/main" val="4625198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descr="people raising their hands">
            <a:extLst>
              <a:ext uri="{FF2B5EF4-FFF2-40B4-BE49-F238E27FC236}">
                <a16:creationId xmlns:a16="http://schemas.microsoft.com/office/drawing/2014/main" xmlns="" id="{AB4B069C-6B85-4E4D-9454-CDF958816F5D}"/>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6881" y="0"/>
            <a:ext cx="12225762"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itolo 1">
            <a:extLst>
              <a:ext uri="{FF2B5EF4-FFF2-40B4-BE49-F238E27FC236}">
                <a16:creationId xmlns:a16="http://schemas.microsoft.com/office/drawing/2014/main" xmlns="" id="{B24F0D14-CC1F-48C9-A58C-2B6730A9FEC8}"/>
              </a:ext>
            </a:extLst>
          </p:cNvPr>
          <p:cNvSpPr>
            <a:spLocks noGrp="1"/>
          </p:cNvSpPr>
          <p:nvPr>
            <p:ph type="title"/>
          </p:nvPr>
        </p:nvSpPr>
        <p:spPr>
          <a:xfrm>
            <a:off x="1" y="159105"/>
            <a:ext cx="10565734" cy="917610"/>
          </a:xfrm>
        </p:spPr>
        <p:txBody>
          <a:bodyPr>
            <a:normAutofit fontScale="90000"/>
          </a:bodyPr>
          <a:lstStyle/>
          <a:p>
            <a:pPr algn="ctr"/>
            <a:r>
              <a:rPr lang="it-IT" sz="3600" dirty="0">
                <a:solidFill>
                  <a:schemeClr val="bg1"/>
                </a:solidFill>
              </a:rPr>
              <a:t>In che modo è possibile cercare supporto in caso di domande?</a:t>
            </a:r>
            <a:endParaRPr lang="en-GB" sz="3600" dirty="0">
              <a:solidFill>
                <a:schemeClr val="bg1"/>
              </a:solidFill>
            </a:endParaRPr>
          </a:p>
        </p:txBody>
      </p:sp>
      <p:sp>
        <p:nvSpPr>
          <p:cNvPr id="2" name="Rectángulo 1">
            <a:extLst>
              <a:ext uri="{FF2B5EF4-FFF2-40B4-BE49-F238E27FC236}">
                <a16:creationId xmlns:a16="http://schemas.microsoft.com/office/drawing/2014/main" xmlns="" id="{04F7DAC9-9300-489A-A8EF-9E5D4E5CD19B}"/>
              </a:ext>
            </a:extLst>
          </p:cNvPr>
          <p:cNvSpPr/>
          <p:nvPr/>
        </p:nvSpPr>
        <p:spPr>
          <a:xfrm>
            <a:off x="-15452" y="1382112"/>
            <a:ext cx="12192000" cy="1015663"/>
          </a:xfrm>
          <a:prstGeom prst="rect">
            <a:avLst/>
          </a:prstGeom>
          <a:solidFill>
            <a:schemeClr val="bg1">
              <a:lumMod val="95000"/>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solidFill>
                <a:schemeClr val="accent5">
                  <a:lumMod val="50000"/>
                </a:schemeClr>
              </a:solidFill>
            </a:endParaRPr>
          </a:p>
        </p:txBody>
      </p:sp>
      <p:sp>
        <p:nvSpPr>
          <p:cNvPr id="3" name="CuadroTexto 2">
            <a:extLst>
              <a:ext uri="{FF2B5EF4-FFF2-40B4-BE49-F238E27FC236}">
                <a16:creationId xmlns:a16="http://schemas.microsoft.com/office/drawing/2014/main" xmlns="" id="{4A337994-F68C-4021-8299-C1D69C92420F}"/>
              </a:ext>
            </a:extLst>
          </p:cNvPr>
          <p:cNvSpPr txBox="1"/>
          <p:nvPr/>
        </p:nvSpPr>
        <p:spPr>
          <a:xfrm>
            <a:off x="923924" y="1637376"/>
            <a:ext cx="8829675" cy="461665"/>
          </a:xfrm>
          <a:prstGeom prst="rect">
            <a:avLst/>
          </a:prstGeom>
          <a:noFill/>
        </p:spPr>
        <p:txBody>
          <a:bodyPr wrap="square">
            <a:spAutoFit/>
          </a:bodyPr>
          <a:lstStyle/>
          <a:p>
            <a:r>
              <a:rPr lang="en-US" sz="2400" b="1" kern="0">
                <a:solidFill>
                  <a:schemeClr val="accent5">
                    <a:lumMod val="50000"/>
                  </a:schemeClr>
                </a:solidFill>
                <a:latin typeface="Trebuchet MS" panose="020B0603020202020204" pitchFamily="34" charset="0"/>
                <a:ea typeface="Verdana" panose="020B0604030504040204" pitchFamily="34" charset="0"/>
              </a:rPr>
              <a:t>Guidelines of Applicants </a:t>
            </a:r>
            <a:r>
              <a:rPr lang="en-US" sz="2400" kern="0">
                <a:solidFill>
                  <a:schemeClr val="accent5">
                    <a:lumMod val="50000"/>
                  </a:schemeClr>
                </a:solidFill>
                <a:latin typeface="Trebuchet MS" panose="020B0603020202020204" pitchFamily="34" charset="0"/>
                <a:ea typeface="Verdana" panose="020B0604030504040204" pitchFamily="34" charset="0"/>
              </a:rPr>
              <a:t>(12 October 2020)</a:t>
            </a:r>
          </a:p>
        </p:txBody>
      </p:sp>
      <p:sp>
        <p:nvSpPr>
          <p:cNvPr id="5" name="Rectángulo 4">
            <a:extLst>
              <a:ext uri="{FF2B5EF4-FFF2-40B4-BE49-F238E27FC236}">
                <a16:creationId xmlns:a16="http://schemas.microsoft.com/office/drawing/2014/main" xmlns="" id="{FF2214A3-180B-44E3-87CE-710DBF2A4809}"/>
              </a:ext>
            </a:extLst>
          </p:cNvPr>
          <p:cNvSpPr/>
          <p:nvPr/>
        </p:nvSpPr>
        <p:spPr>
          <a:xfrm>
            <a:off x="-15451" y="3013644"/>
            <a:ext cx="12192000" cy="1015663"/>
          </a:xfrm>
          <a:prstGeom prst="rect">
            <a:avLst/>
          </a:prstGeom>
          <a:solidFill>
            <a:schemeClr val="bg1">
              <a:lumMod val="95000"/>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solidFill>
                <a:schemeClr val="accent5">
                  <a:lumMod val="50000"/>
                </a:schemeClr>
              </a:solidFill>
            </a:endParaRPr>
          </a:p>
        </p:txBody>
      </p:sp>
      <p:sp>
        <p:nvSpPr>
          <p:cNvPr id="7" name="CuadroTexto 6">
            <a:extLst>
              <a:ext uri="{FF2B5EF4-FFF2-40B4-BE49-F238E27FC236}">
                <a16:creationId xmlns:a16="http://schemas.microsoft.com/office/drawing/2014/main" xmlns="" id="{9684F256-F7AB-4538-A94B-98B0459C5E83}"/>
              </a:ext>
            </a:extLst>
          </p:cNvPr>
          <p:cNvSpPr txBox="1"/>
          <p:nvPr/>
        </p:nvSpPr>
        <p:spPr>
          <a:xfrm>
            <a:off x="1251284" y="3300340"/>
            <a:ext cx="10238123" cy="461665"/>
          </a:xfrm>
          <a:prstGeom prst="rect">
            <a:avLst/>
          </a:prstGeom>
          <a:noFill/>
        </p:spPr>
        <p:txBody>
          <a:bodyPr wrap="square">
            <a:spAutoFit/>
          </a:bodyPr>
          <a:lstStyle/>
          <a:p>
            <a:r>
              <a:rPr lang="en-US" sz="2400" b="1" kern="0" dirty="0">
                <a:solidFill>
                  <a:schemeClr val="accent5">
                    <a:lumMod val="50000"/>
                  </a:schemeClr>
                </a:solidFill>
                <a:latin typeface="Trebuchet MS" panose="020B0603020202020204" pitchFamily="34" charset="0"/>
                <a:ea typeface="Verdana" panose="020B0604030504040204" pitchFamily="34" charset="0"/>
              </a:rPr>
              <a:t>Helpdesk</a:t>
            </a:r>
            <a:endParaRPr lang="en-US" sz="2400" kern="0" dirty="0">
              <a:solidFill>
                <a:schemeClr val="accent5">
                  <a:lumMod val="50000"/>
                </a:schemeClr>
              </a:solidFill>
              <a:latin typeface="Trebuchet MS" panose="020B0603020202020204" pitchFamily="34" charset="0"/>
              <a:ea typeface="Verdana" panose="020B0604030504040204" pitchFamily="34" charset="0"/>
            </a:endParaRPr>
          </a:p>
        </p:txBody>
      </p:sp>
      <p:sp>
        <p:nvSpPr>
          <p:cNvPr id="8" name="Rectángulo 7">
            <a:extLst>
              <a:ext uri="{FF2B5EF4-FFF2-40B4-BE49-F238E27FC236}">
                <a16:creationId xmlns:a16="http://schemas.microsoft.com/office/drawing/2014/main" xmlns="" id="{F9E14C55-EA6A-4E61-AFCA-BC20CA3C83D5}"/>
              </a:ext>
            </a:extLst>
          </p:cNvPr>
          <p:cNvSpPr/>
          <p:nvPr/>
        </p:nvSpPr>
        <p:spPr>
          <a:xfrm>
            <a:off x="1" y="4645176"/>
            <a:ext cx="12192000" cy="1015663"/>
          </a:xfrm>
          <a:prstGeom prst="rect">
            <a:avLst/>
          </a:prstGeom>
          <a:solidFill>
            <a:schemeClr val="bg1">
              <a:lumMod val="95000"/>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solidFill>
                <a:schemeClr val="accent5">
                  <a:lumMod val="50000"/>
                </a:schemeClr>
              </a:solidFill>
            </a:endParaRPr>
          </a:p>
        </p:txBody>
      </p:sp>
      <p:sp>
        <p:nvSpPr>
          <p:cNvPr id="9" name="CuadroTexto 8">
            <a:extLst>
              <a:ext uri="{FF2B5EF4-FFF2-40B4-BE49-F238E27FC236}">
                <a16:creationId xmlns:a16="http://schemas.microsoft.com/office/drawing/2014/main" xmlns="" id="{C1948B69-92D9-4BBC-A8BD-404574B015B8}"/>
              </a:ext>
            </a:extLst>
          </p:cNvPr>
          <p:cNvSpPr txBox="1"/>
          <p:nvPr/>
        </p:nvSpPr>
        <p:spPr>
          <a:xfrm>
            <a:off x="2545432" y="4922174"/>
            <a:ext cx="9131215" cy="461665"/>
          </a:xfrm>
          <a:prstGeom prst="rect">
            <a:avLst/>
          </a:prstGeom>
          <a:noFill/>
        </p:spPr>
        <p:txBody>
          <a:bodyPr wrap="square">
            <a:spAutoFit/>
          </a:bodyPr>
          <a:lstStyle/>
          <a:p>
            <a:r>
              <a:rPr lang="en-US" sz="2400" b="1" kern="0">
                <a:solidFill>
                  <a:schemeClr val="accent5">
                    <a:lumMod val="50000"/>
                  </a:schemeClr>
                </a:solidFill>
                <a:latin typeface="Trebuchet MS" panose="020B0603020202020204" pitchFamily="34" charset="0"/>
                <a:ea typeface="Verdana" panose="020B0604030504040204" pitchFamily="34" charset="0"/>
              </a:rPr>
              <a:t>FAQ</a:t>
            </a:r>
            <a:r>
              <a:rPr lang="en-US" sz="2400" kern="0">
                <a:solidFill>
                  <a:schemeClr val="accent5">
                    <a:lumMod val="50000"/>
                  </a:schemeClr>
                </a:solidFill>
                <a:latin typeface="Trebuchet MS" panose="020B0603020202020204" pitchFamily="34" charset="0"/>
                <a:ea typeface="Verdana" panose="020B0604030504040204" pitchFamily="34" charset="0"/>
              </a:rPr>
              <a:t> (Frequently Asked Questions)</a:t>
            </a:r>
          </a:p>
        </p:txBody>
      </p:sp>
      <p:sp>
        <p:nvSpPr>
          <p:cNvPr id="11" name="Segnaposto numero diapositiva 3">
            <a:extLst>
              <a:ext uri="{FF2B5EF4-FFF2-40B4-BE49-F238E27FC236}">
                <a16:creationId xmlns:a16="http://schemas.microsoft.com/office/drawing/2014/main" xmlns="" id="{5CCD8116-EE59-2449-9582-86322CCFB095}"/>
              </a:ext>
            </a:extLst>
          </p:cNvPr>
          <p:cNvSpPr txBox="1">
            <a:spLocks/>
          </p:cNvSpPr>
          <p:nvPr/>
        </p:nvSpPr>
        <p:spPr>
          <a:xfrm>
            <a:off x="8864600" y="6356350"/>
            <a:ext cx="188827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76C2914-91DB-4B4C-9B68-86EDF4DDB808}" type="slidenum">
              <a:rPr lang="en-GB" smtClean="0">
                <a:solidFill>
                  <a:schemeClr val="bg1"/>
                </a:solidFill>
              </a:rPr>
              <a:pPr/>
              <a:t>33</a:t>
            </a:fld>
            <a:endParaRPr lang="en-GB">
              <a:solidFill>
                <a:schemeClr val="bg1"/>
              </a:solidFill>
            </a:endParaRPr>
          </a:p>
        </p:txBody>
      </p:sp>
    </p:spTree>
    <p:extLst>
      <p:ext uri="{BB962C8B-B14F-4D97-AF65-F5344CB8AC3E}">
        <p14:creationId xmlns:p14="http://schemas.microsoft.com/office/powerpoint/2010/main" val="22741086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5286"/>
        </a:solidFill>
        <a:effectLst/>
      </p:bgPr>
    </p:bg>
    <p:spTree>
      <p:nvGrpSpPr>
        <p:cNvPr id="1" name=""/>
        <p:cNvGrpSpPr/>
        <p:nvPr/>
      </p:nvGrpSpPr>
      <p:grpSpPr>
        <a:xfrm>
          <a:off x="0" y="0"/>
          <a:ext cx="0" cy="0"/>
          <a:chOff x="0" y="0"/>
          <a:chExt cx="0" cy="0"/>
        </a:xfrm>
      </p:grpSpPr>
      <p:pic>
        <p:nvPicPr>
          <p:cNvPr id="15" name="9 Imagen" descr="W:\PROYECTOS LABORATORIO\05.I.82 CITYFIED\DESARROLLO\4 - Documentacion Tecnica\4.3 4.4 4.5 Disenno y Desarrollo\WP5\EU_flag_yellow_high.jpg">
            <a:extLst>
              <a:ext uri="{FF2B5EF4-FFF2-40B4-BE49-F238E27FC236}">
                <a16:creationId xmlns:a16="http://schemas.microsoft.com/office/drawing/2014/main" xmlns="" id="{CAC9514E-37B4-8F41-8B22-F63F79C682A3}"/>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468093" y="6237091"/>
            <a:ext cx="600122" cy="396000"/>
          </a:xfrm>
          <a:prstGeom prst="rect">
            <a:avLst/>
          </a:prstGeom>
          <a:noFill/>
          <a:ln w="15875">
            <a:solidFill>
              <a:schemeClr val="bg1"/>
            </a:solidFill>
            <a:miter lim="800000"/>
            <a:headEnd/>
            <a:tailEnd/>
          </a:ln>
        </p:spPr>
      </p:pic>
      <p:sp>
        <p:nvSpPr>
          <p:cNvPr id="17" name="Rettangolo 16">
            <a:extLst>
              <a:ext uri="{FF2B5EF4-FFF2-40B4-BE49-F238E27FC236}">
                <a16:creationId xmlns:a16="http://schemas.microsoft.com/office/drawing/2014/main" xmlns="" id="{A6E77937-836D-CE48-B2B6-CDD107F225DB}"/>
              </a:ext>
            </a:extLst>
          </p:cNvPr>
          <p:cNvSpPr/>
          <p:nvPr/>
        </p:nvSpPr>
        <p:spPr>
          <a:xfrm>
            <a:off x="4058015" y="6206101"/>
            <a:ext cx="5267434" cy="430887"/>
          </a:xfrm>
          <a:prstGeom prst="rect">
            <a:avLst/>
          </a:prstGeom>
        </p:spPr>
        <p:txBody>
          <a:bodyPr wrap="square" lIns="91440" tIns="45720" rIns="91440" bIns="45720" anchor="t">
            <a:spAutoFit/>
          </a:bodyPr>
          <a:lstStyle/>
          <a:p>
            <a:r>
              <a:rPr lang="en-GB" sz="1100">
                <a:solidFill>
                  <a:schemeClr val="bg1"/>
                </a:solidFill>
                <a:latin typeface="Trebuchet MS"/>
                <a:cs typeface="Lato Light"/>
              </a:rPr>
              <a:t>This project has received funding from the European Union’s Horizon 2020 </a:t>
            </a:r>
            <a:endParaRPr lang="en-GB" sz="1100">
              <a:solidFill>
                <a:schemeClr val="bg1"/>
              </a:solidFill>
              <a:latin typeface="Trebuchet MS" panose="020B0703020202090204" pitchFamily="34" charset="0"/>
              <a:cs typeface="Lato Light"/>
            </a:endParaRPr>
          </a:p>
          <a:p>
            <a:r>
              <a:rPr lang="en-GB" sz="1100">
                <a:solidFill>
                  <a:schemeClr val="bg1"/>
                </a:solidFill>
                <a:latin typeface="Trebuchet MS"/>
                <a:cs typeface="Lato Light"/>
              </a:rPr>
              <a:t>research and innovation programme under grant agreement </a:t>
            </a:r>
            <a:r>
              <a:rPr lang="en-GB" sz="1100">
                <a:solidFill>
                  <a:schemeClr val="bg1"/>
                </a:solidFill>
                <a:latin typeface="Trebuchet MS"/>
              </a:rPr>
              <a:t>N°</a:t>
            </a:r>
            <a:r>
              <a:rPr lang="en-GB" sz="1100">
                <a:solidFill>
                  <a:schemeClr val="bg1"/>
                </a:solidFill>
                <a:latin typeface="Trebuchet MS"/>
                <a:cs typeface="Lato Light"/>
              </a:rPr>
              <a:t> 864266</a:t>
            </a:r>
          </a:p>
        </p:txBody>
      </p:sp>
      <p:pic>
        <p:nvPicPr>
          <p:cNvPr id="3" name="Immagine 2" descr="Immagine che contiene segnale, rosso, disegnando, blu&#10;&#10;Descrizione generata automaticamente">
            <a:extLst>
              <a:ext uri="{FF2B5EF4-FFF2-40B4-BE49-F238E27FC236}">
                <a16:creationId xmlns:a16="http://schemas.microsoft.com/office/drawing/2014/main" xmlns="" id="{F3AE631E-C433-CF40-BDFC-FCA25C06254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514209" y="257458"/>
            <a:ext cx="5563261" cy="2539116"/>
          </a:xfrm>
          <a:prstGeom prst="rect">
            <a:avLst/>
          </a:prstGeom>
        </p:spPr>
      </p:pic>
      <p:pic>
        <p:nvPicPr>
          <p:cNvPr id="2" name="Picture 1">
            <a:extLst>
              <a:ext uri="{FF2B5EF4-FFF2-40B4-BE49-F238E27FC236}">
                <a16:creationId xmlns:a16="http://schemas.microsoft.com/office/drawing/2014/main" xmlns="" id="{5EFFCBDB-D3B7-4642-BDF6-EBC0EEC7D0EE}"/>
              </a:ext>
            </a:extLst>
          </p:cNvPr>
          <p:cNvPicPr>
            <a:picLocks noChangeAspect="1"/>
          </p:cNvPicPr>
          <p:nvPr/>
        </p:nvPicPr>
        <p:blipFill>
          <a:blip r:embed="rId5">
            <a:alphaModFix amt="85000"/>
          </a:blip>
          <a:stretch>
            <a:fillRect/>
          </a:stretch>
        </p:blipFill>
        <p:spPr>
          <a:xfrm>
            <a:off x="114530" y="432225"/>
            <a:ext cx="6831419" cy="5502282"/>
          </a:xfrm>
          <a:prstGeom prst="rect">
            <a:avLst/>
          </a:prstGeom>
          <a:ln>
            <a:noFill/>
          </a:ln>
          <a:effectLst>
            <a:softEdge rad="112500"/>
          </a:effectLst>
        </p:spPr>
      </p:pic>
      <p:sp>
        <p:nvSpPr>
          <p:cNvPr id="10" name="CasellaDiTesto 9">
            <a:extLst>
              <a:ext uri="{FF2B5EF4-FFF2-40B4-BE49-F238E27FC236}">
                <a16:creationId xmlns:a16="http://schemas.microsoft.com/office/drawing/2014/main" xmlns="" id="{8CB26D03-6345-E141-8909-190EFAA81E49}"/>
              </a:ext>
            </a:extLst>
          </p:cNvPr>
          <p:cNvSpPr txBox="1"/>
          <p:nvPr/>
        </p:nvSpPr>
        <p:spPr>
          <a:xfrm>
            <a:off x="7203400" y="2772321"/>
            <a:ext cx="4666049" cy="304698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3600" b="1">
                <a:ln w="9525">
                  <a:solidFill>
                    <a:schemeClr val="bg1"/>
                  </a:solidFill>
                  <a:prstDash val="solid"/>
                </a:ln>
                <a:solidFill>
                  <a:schemeClr val="accent5"/>
                </a:solidFill>
                <a:latin typeface="Trebuchet MS" panose="020B0703020202090204" pitchFamily="34" charset="0"/>
              </a:rPr>
              <a:t>Thank</a:t>
            </a:r>
            <a:r>
              <a:rPr lang="en-GB" sz="3600">
                <a:ln w="0"/>
                <a:solidFill>
                  <a:schemeClr val="tx1"/>
                </a:solidFill>
                <a:latin typeface="Trebuchet MS" panose="020B0703020202090204" pitchFamily="34" charset="0"/>
              </a:rPr>
              <a:t> </a:t>
            </a:r>
            <a:r>
              <a:rPr lang="en-GB" sz="3600" b="1">
                <a:ln w="9525">
                  <a:solidFill>
                    <a:schemeClr val="bg1"/>
                  </a:solidFill>
                  <a:prstDash val="solid"/>
                </a:ln>
                <a:solidFill>
                  <a:schemeClr val="accent5"/>
                </a:solidFill>
                <a:latin typeface="Trebuchet MS" panose="020B0703020202090204" pitchFamily="34" charset="0"/>
              </a:rPr>
              <a:t>you!</a:t>
            </a:r>
          </a:p>
          <a:p>
            <a:pPr algn="ctr"/>
            <a:endParaRPr lang="en-GB" sz="2400">
              <a:ln w="0"/>
              <a:solidFill>
                <a:schemeClr val="tx1"/>
              </a:solidFill>
              <a:effectLst>
                <a:outerShdw blurRad="38100" dist="19050" dir="2700000" algn="tl" rotWithShape="0">
                  <a:schemeClr val="dk1">
                    <a:alpha val="40000"/>
                  </a:schemeClr>
                </a:outerShdw>
              </a:effectLst>
              <a:latin typeface="Trebuchet MS" panose="020B0703020202090204" pitchFamily="34" charset="0"/>
            </a:endParaRPr>
          </a:p>
          <a:p>
            <a:pPr>
              <a:spcAft>
                <a:spcPts val="600"/>
              </a:spcAft>
            </a:pPr>
            <a:r>
              <a:rPr lang="en-GB">
                <a:ln w="0"/>
                <a:solidFill>
                  <a:schemeClr val="tx1"/>
                </a:solidFill>
                <a:latin typeface="Trebuchet MS" panose="020B0703020202090204" pitchFamily="34" charset="0"/>
              </a:rPr>
              <a:t>Email: nesoi@sinloc.com</a:t>
            </a:r>
          </a:p>
          <a:p>
            <a:pPr>
              <a:spcAft>
                <a:spcPts val="600"/>
              </a:spcAft>
            </a:pPr>
            <a:r>
              <a:rPr lang="en-GB">
                <a:ln w="0"/>
                <a:solidFill>
                  <a:schemeClr val="tx1"/>
                </a:solidFill>
                <a:latin typeface="Trebuchet MS" panose="020B0703020202090204" pitchFamily="34" charset="0"/>
              </a:rPr>
              <a:t>Website: www.nesoi.eu</a:t>
            </a:r>
          </a:p>
          <a:p>
            <a:pPr>
              <a:spcAft>
                <a:spcPts val="600"/>
              </a:spcAft>
            </a:pPr>
            <a:r>
              <a:rPr lang="en-GB">
                <a:ln w="0"/>
                <a:solidFill>
                  <a:schemeClr val="tx1"/>
                </a:solidFill>
                <a:latin typeface="Trebuchet MS" panose="020B0703020202090204" pitchFamily="34" charset="0"/>
              </a:rPr>
              <a:t>Twitter: @nesoi_energy</a:t>
            </a:r>
          </a:p>
          <a:p>
            <a:pPr>
              <a:spcAft>
                <a:spcPts val="600"/>
              </a:spcAft>
            </a:pPr>
            <a:r>
              <a:rPr lang="en-GB">
                <a:ln w="0"/>
                <a:solidFill>
                  <a:schemeClr val="tx1"/>
                </a:solidFill>
                <a:latin typeface="Trebuchet MS" panose="020B0703020202090204" pitchFamily="34" charset="0"/>
              </a:rPr>
              <a:t>Instagram: @nesoi_energy</a:t>
            </a:r>
          </a:p>
          <a:p>
            <a:pPr>
              <a:spcAft>
                <a:spcPts val="600"/>
              </a:spcAft>
            </a:pPr>
            <a:r>
              <a:rPr lang="en-GB">
                <a:ln w="0"/>
                <a:solidFill>
                  <a:schemeClr val="tx1"/>
                </a:solidFill>
                <a:latin typeface="Trebuchet MS" panose="020B0703020202090204" pitchFamily="34" charset="0"/>
              </a:rPr>
              <a:t>LinkedIn: NESOI – New Energy Solutions Optimised for Islands</a:t>
            </a:r>
          </a:p>
        </p:txBody>
      </p:sp>
    </p:spTree>
    <p:extLst>
      <p:ext uri="{BB962C8B-B14F-4D97-AF65-F5344CB8AC3E}">
        <p14:creationId xmlns:p14="http://schemas.microsoft.com/office/powerpoint/2010/main" val="2027151091"/>
      </p:ext>
    </p:extLst>
  </p:cSld>
  <p:clrMapOvr>
    <a:masterClrMapping/>
  </p:clrMapOvr>
</p:sld>
</file>

<file path=ppt/theme/theme1.xml><?xml version="1.0" encoding="utf-8"?>
<a:theme xmlns:a="http://schemas.openxmlformats.org/drawingml/2006/main" name="Personalizza struttura">
  <a:themeElements>
    <a:clrScheme name="Personalizzati 2">
      <a:dk1>
        <a:srgbClr val="000000"/>
      </a:dk1>
      <a:lt1>
        <a:srgbClr val="FFFFFF"/>
      </a:lt1>
      <a:dk2>
        <a:srgbClr val="004F7F"/>
      </a:dk2>
      <a:lt2>
        <a:srgbClr val="71BB6F"/>
      </a:lt2>
      <a:accent1>
        <a:srgbClr val="007CCC"/>
      </a:accent1>
      <a:accent2>
        <a:srgbClr val="77CC77"/>
      </a:accent2>
      <a:accent3>
        <a:srgbClr val="003759"/>
      </a:accent3>
      <a:accent4>
        <a:srgbClr val="365934"/>
      </a:accent4>
      <a:accent5>
        <a:srgbClr val="0066A5"/>
      </a:accent5>
      <a:accent6>
        <a:srgbClr val="64A562"/>
      </a:accent6>
      <a:hlink>
        <a:srgbClr val="001F33"/>
      </a:hlink>
      <a:folHlink>
        <a:srgbClr val="1E331E"/>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Personalizza struttura">
  <a:themeElements>
    <a:clrScheme name="Personalizzati 2">
      <a:dk1>
        <a:srgbClr val="000000"/>
      </a:dk1>
      <a:lt1>
        <a:srgbClr val="FFFFFF"/>
      </a:lt1>
      <a:dk2>
        <a:srgbClr val="004F7F"/>
      </a:dk2>
      <a:lt2>
        <a:srgbClr val="71BB6F"/>
      </a:lt2>
      <a:accent1>
        <a:srgbClr val="007CCC"/>
      </a:accent1>
      <a:accent2>
        <a:srgbClr val="77CC77"/>
      </a:accent2>
      <a:accent3>
        <a:srgbClr val="003759"/>
      </a:accent3>
      <a:accent4>
        <a:srgbClr val="365934"/>
      </a:accent4>
      <a:accent5>
        <a:srgbClr val="0066A5"/>
      </a:accent5>
      <a:accent6>
        <a:srgbClr val="64A562"/>
      </a:accent6>
      <a:hlink>
        <a:srgbClr val="001F33"/>
      </a:hlink>
      <a:folHlink>
        <a:srgbClr val="1E331E"/>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91BA7DA7750CA34EA82798D5F4FEC11C" ma:contentTypeVersion="11" ma:contentTypeDescription="Creare un nuovo documento." ma:contentTypeScope="" ma:versionID="02e59c349a1af9c0cf4c8d0735fba07d">
  <xsd:schema xmlns:xsd="http://www.w3.org/2001/XMLSchema" xmlns:xs="http://www.w3.org/2001/XMLSchema" xmlns:p="http://schemas.microsoft.com/office/2006/metadata/properties" xmlns:ns2="2dddec95-5861-41f1-85ee-c602ccca10b6" xmlns:ns3="b13652dd-1b57-4137-94b0-21aa041eee6e" targetNamespace="http://schemas.microsoft.com/office/2006/metadata/properties" ma:root="true" ma:fieldsID="09b50d19c41c049bd3acb825fd858081" ns2:_="" ns3:_="">
    <xsd:import namespace="2dddec95-5861-41f1-85ee-c602ccca10b6"/>
    <xsd:import namespace="b13652dd-1b57-4137-94b0-21aa041eee6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3:SharedWithUsers" minOccurs="0"/>
                <xsd:element ref="ns3:SharedWithDetails" minOccurs="0"/>
                <xsd:element ref="ns2:MediaServiceAutoKeyPoints" minOccurs="0"/>
                <xsd:element ref="ns2:MediaServiceKeyPoint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dddec95-5861-41f1-85ee-c602ccca10b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13652dd-1b57-4137-94b0-21aa041eee6e" elementFormDefault="qualified">
    <xsd:import namespace="http://schemas.microsoft.com/office/2006/documentManagement/types"/>
    <xsd:import namespace="http://schemas.microsoft.com/office/infopath/2007/PartnerControls"/>
    <xsd:element name="SharedWithUsers" ma:index="12"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Condiviso con dettagli"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B308666-E4F5-4022-A06D-57D5D34113DF}">
  <ds:schemaRefs>
    <ds:schemaRef ds:uri="http://schemas.microsoft.com/sharepoint/v3/contenttype/forms"/>
  </ds:schemaRefs>
</ds:datastoreItem>
</file>

<file path=customXml/itemProps2.xml><?xml version="1.0" encoding="utf-8"?>
<ds:datastoreItem xmlns:ds="http://schemas.openxmlformats.org/officeDocument/2006/customXml" ds:itemID="{A58D6E27-5267-4F9B-944F-078A6F2A0967}">
  <ds:schemaRefs>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b13652dd-1b57-4137-94b0-21aa041eee6e"/>
    <ds:schemaRef ds:uri="2dddec95-5861-41f1-85ee-c602ccca10b6"/>
    <ds:schemaRef ds:uri="http://www.w3.org/XML/1998/namespace"/>
  </ds:schemaRefs>
</ds:datastoreItem>
</file>

<file path=customXml/itemProps3.xml><?xml version="1.0" encoding="utf-8"?>
<ds:datastoreItem xmlns:ds="http://schemas.openxmlformats.org/officeDocument/2006/customXml" ds:itemID="{BA75033E-34CD-4C9B-84A4-4DF3C4A0B440}">
  <ds:schemaRefs>
    <ds:schemaRef ds:uri="2dddec95-5861-41f1-85ee-c602ccca10b6"/>
    <ds:schemaRef ds:uri="b13652dd-1b57-4137-94b0-21aa041eee6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515</TotalTime>
  <Words>2054</Words>
  <Application>Microsoft Office PowerPoint</Application>
  <PresentationFormat>Personalizzato</PresentationFormat>
  <Paragraphs>293</Paragraphs>
  <Slides>34</Slides>
  <Notes>14</Notes>
  <HiddenSlides>0</HiddenSlides>
  <MMClips>0</MMClips>
  <ScaleCrop>false</ScaleCrop>
  <HeadingPairs>
    <vt:vector size="4" baseType="variant">
      <vt:variant>
        <vt:lpstr>Tema</vt:lpstr>
      </vt:variant>
      <vt:variant>
        <vt:i4>2</vt:i4>
      </vt:variant>
      <vt:variant>
        <vt:lpstr>Titoli diapositive</vt:lpstr>
      </vt:variant>
      <vt:variant>
        <vt:i4>34</vt:i4>
      </vt:variant>
    </vt:vector>
  </HeadingPairs>
  <TitlesOfParts>
    <vt:vector size="36" baseType="lpstr">
      <vt:lpstr>Personalizza struttura</vt:lpstr>
      <vt:lpstr>1_Personalizza struttura</vt:lpstr>
      <vt:lpstr>Presentazione standard di PowerPoint</vt:lpstr>
      <vt:lpstr>Indice</vt:lpstr>
      <vt:lpstr>Presentazione standard di PowerPoint</vt:lpstr>
      <vt:lpstr>Presentazione standard di PowerPoint</vt:lpstr>
      <vt:lpstr>Presentazione standard di PowerPoint</vt:lpstr>
      <vt:lpstr>Presentazione standard di PowerPoint</vt:lpstr>
      <vt:lpstr>Indice</vt:lpstr>
      <vt:lpstr>Qual è la procedura per ricevere i finanziamenti?</vt:lpstr>
      <vt:lpstr>Indice</vt:lpstr>
      <vt:lpstr>Chi può candidarsi per ricevere il supporto NESOI?</vt:lpstr>
      <vt:lpstr>Che tipo di progetti supporta NESOI?</vt:lpstr>
      <vt:lpstr>Dove può essere implementato?</vt:lpstr>
      <vt:lpstr>Che tipo di maturità del progetto sostiene NESOI?</vt:lpstr>
      <vt:lpstr>Tempistiche dei bandi di selezione</vt:lpstr>
      <vt:lpstr>Che tipo di supporto tecnico viene fornito?</vt:lpstr>
      <vt:lpstr>Quale tipo di supporto viene fornito?</vt:lpstr>
      <vt:lpstr>Quale tipo di sostegno finanziario viene fornito?</vt:lpstr>
      <vt:lpstr>Indice</vt:lpstr>
      <vt:lpstr>Quali documenti devono essere presentati per la domanda?</vt:lpstr>
      <vt:lpstr>Sezione #1 – Descrizione del progetto e sue caratteristiche principali</vt:lpstr>
      <vt:lpstr>Presentazione standard di PowerPoint</vt:lpstr>
      <vt:lpstr>Presentazione standard di PowerPoint</vt:lpstr>
      <vt:lpstr>Presentazione standard di PowerPoint</vt:lpstr>
      <vt:lpstr>Menù di Assistenza Tecnica</vt:lpstr>
      <vt:lpstr>Menù di Assistenza Tecnica</vt:lpstr>
      <vt:lpstr>Dove è possibile trovare il modulo di richiesta?</vt:lpstr>
      <vt:lpstr>Quando presentare la domanda?</vt:lpstr>
      <vt:lpstr>Indice</vt:lpstr>
      <vt:lpstr>Cosa sarà valutato?</vt:lpstr>
      <vt:lpstr>Come sarà valutata</vt:lpstr>
      <vt:lpstr>Come scrivere una proposta di successo</vt:lpstr>
      <vt:lpstr>Come prepare una proposta di successo</vt:lpstr>
      <vt:lpstr>In che modo è possibile cercare supporto in caso di domande?</vt:lpstr>
      <vt:lpstr>Presentazione standard di PowerPoint</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Augusta Clérisse</dc:creator>
  <cp:lastModifiedBy>Renato Di Gregorio</cp:lastModifiedBy>
  <cp:revision>66</cp:revision>
  <dcterms:created xsi:type="dcterms:W3CDTF">2020-06-17T09:10:13Z</dcterms:created>
  <dcterms:modified xsi:type="dcterms:W3CDTF">2020-11-23T18:27:34Z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0x01010091BA7DA7750CA34EA82798D5F4FEC11C</vt:lpwstr>
  </property>
</Properties>
</file>